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lönen Elina" initials="YE" lastIdx="1" clrIdx="0">
    <p:extLst>
      <p:ext uri="{19B8F6BF-5375-455C-9EA6-DF929625EA0E}">
        <p15:presenceInfo xmlns:p15="http://schemas.microsoft.com/office/powerpoint/2012/main" userId="S::helyl01@xamk.fi::f5145018-1d44-4e0e-9889-6aae5b4e23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12" autoAdjust="0"/>
  </p:normalViewPr>
  <p:slideViewPr>
    <p:cSldViewPr>
      <p:cViewPr varScale="1">
        <p:scale>
          <a:sx n="35" d="100"/>
          <a:sy n="35" d="100"/>
        </p:scale>
        <p:origin x="292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6-01T11:35:39.023" idx="1">
    <p:pos x="8904" y="1139"/>
    <p:text>Jumppien ohjeet löydät diojen muistiinpano-osioista!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79C86-F147-43DC-B571-EEB45FD24BE8}" type="datetimeFigureOut">
              <a:rPr lang="fi-FI" smtClean="0"/>
              <a:t>1.6.2022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FB168-AE60-4FA1-A159-6F2D261743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67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Levitä kädet levälleen ja pyöritä käsiä lentokoneen tavoin, 5-10x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Levitä kädet </a:t>
            </a:r>
            <a:r>
              <a:rPr lang="fi-F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tooodella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auki (lapaluut yhteen) ja sitten halaa itseäsi, 5-10x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Nappaa kirja ylähyllyltä vuorokäsin ja laita se alahyllylle (halutessaan kyykky mukaan), 5-10x</a:t>
            </a:r>
            <a:b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DFB168-AE60-4FA1-A159-6F2D2617432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3696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Tämän voi toteuttaa istuen tai seisoen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Pyöritä nenää </a:t>
            </a:r>
            <a:r>
              <a:rPr lang="fi-F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esim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5x molempiin suuntiin 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Kylkivenytys, 5x/puoli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Venytys pitkälle eteen ja näppäimistön ”näppäily” ja tämän jälkeen selän aukaisu vetämällä kädet taakse (lapaluut yhteen), 5-10x</a:t>
            </a:r>
            <a:b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DFB168-AE60-4FA1-A159-6F2D26174325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5396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Selfie: Käden venytys ja ”kuvan tarkistus, käsi vaihtuu ja uusi kuva, 5-10x.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Sopan keitto: Molemmilla käsille isoa ympyrää, 5-10x/suunta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Laatuympyrä:  Yhdellä kädellä kerrallaan pyörittää isoa ympyrä, 5-10x/puoli.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DFB168-AE60-4FA1-A159-6F2D2617432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095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131898"/>
            <a:ext cx="18288000" cy="275590"/>
          </a:xfrm>
          <a:custGeom>
            <a:avLst/>
            <a:gdLst/>
            <a:ahLst/>
            <a:cxnLst/>
            <a:rect l="l" t="t" r="r" b="b"/>
            <a:pathLst>
              <a:path w="18288000" h="275590">
                <a:moveTo>
                  <a:pt x="0" y="275436"/>
                </a:moveTo>
                <a:lnTo>
                  <a:pt x="18287998" y="275436"/>
                </a:lnTo>
                <a:lnTo>
                  <a:pt x="18287998" y="0"/>
                </a:lnTo>
                <a:lnTo>
                  <a:pt x="0" y="0"/>
                </a:lnTo>
                <a:lnTo>
                  <a:pt x="0" y="275436"/>
                </a:lnTo>
                <a:close/>
              </a:path>
            </a:pathLst>
          </a:custGeom>
          <a:solidFill>
            <a:srgbClr val="1281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9084284"/>
            <a:ext cx="18288000" cy="323215"/>
          </a:xfrm>
          <a:custGeom>
            <a:avLst/>
            <a:gdLst/>
            <a:ahLst/>
            <a:cxnLst/>
            <a:rect l="l" t="t" r="r" b="b"/>
            <a:pathLst>
              <a:path w="18288000" h="323215">
                <a:moveTo>
                  <a:pt x="18287988" y="275437"/>
                </a:moveTo>
                <a:lnTo>
                  <a:pt x="0" y="275437"/>
                </a:lnTo>
                <a:lnTo>
                  <a:pt x="0" y="323062"/>
                </a:lnTo>
                <a:lnTo>
                  <a:pt x="18287988" y="323062"/>
                </a:lnTo>
                <a:lnTo>
                  <a:pt x="18287988" y="275437"/>
                </a:lnTo>
                <a:close/>
              </a:path>
              <a:path w="18288000" h="323215">
                <a:moveTo>
                  <a:pt x="18287988" y="0"/>
                </a:moveTo>
                <a:lnTo>
                  <a:pt x="0" y="0"/>
                </a:lnTo>
                <a:lnTo>
                  <a:pt x="0" y="47625"/>
                </a:lnTo>
                <a:lnTo>
                  <a:pt x="18287988" y="47625"/>
                </a:lnTo>
                <a:lnTo>
                  <a:pt x="182879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9407334"/>
            <a:ext cx="18286095" cy="880110"/>
          </a:xfrm>
          <a:custGeom>
            <a:avLst/>
            <a:gdLst/>
            <a:ahLst/>
            <a:cxnLst/>
            <a:rect l="l" t="t" r="r" b="b"/>
            <a:pathLst>
              <a:path w="18286095" h="880109">
                <a:moveTo>
                  <a:pt x="0" y="879664"/>
                </a:moveTo>
                <a:lnTo>
                  <a:pt x="0" y="0"/>
                </a:lnTo>
                <a:lnTo>
                  <a:pt x="18285949" y="0"/>
                </a:lnTo>
                <a:lnTo>
                  <a:pt x="18285949" y="879664"/>
                </a:lnTo>
                <a:lnTo>
                  <a:pt x="0" y="879664"/>
                </a:lnTo>
                <a:close/>
              </a:path>
            </a:pathLst>
          </a:custGeom>
          <a:solidFill>
            <a:srgbClr val="FDB9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903388"/>
            <a:ext cx="18288000" cy="275590"/>
          </a:xfrm>
          <a:custGeom>
            <a:avLst/>
            <a:gdLst/>
            <a:ahLst/>
            <a:cxnLst/>
            <a:rect l="l" t="t" r="r" b="b"/>
            <a:pathLst>
              <a:path w="18288000" h="275590">
                <a:moveTo>
                  <a:pt x="0" y="275436"/>
                </a:moveTo>
                <a:lnTo>
                  <a:pt x="18287999" y="275436"/>
                </a:lnTo>
                <a:lnTo>
                  <a:pt x="18287999" y="0"/>
                </a:lnTo>
                <a:lnTo>
                  <a:pt x="0" y="0"/>
                </a:lnTo>
                <a:lnTo>
                  <a:pt x="0" y="275436"/>
                </a:lnTo>
                <a:close/>
              </a:path>
            </a:pathLst>
          </a:custGeom>
          <a:solidFill>
            <a:srgbClr val="1281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1" y="903480"/>
            <a:ext cx="18288000" cy="47625"/>
          </a:xfrm>
          <a:custGeom>
            <a:avLst/>
            <a:gdLst/>
            <a:ahLst/>
            <a:cxnLst/>
            <a:rect l="l" t="t" r="r" b="b"/>
            <a:pathLst>
              <a:path w="18288000" h="47625">
                <a:moveTo>
                  <a:pt x="18287999" y="0"/>
                </a:moveTo>
                <a:lnTo>
                  <a:pt x="18287999" y="47624"/>
                </a:lnTo>
                <a:lnTo>
                  <a:pt x="0" y="47624"/>
                </a:lnTo>
                <a:lnTo>
                  <a:pt x="0" y="0"/>
                </a:lnTo>
                <a:lnTo>
                  <a:pt x="182879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2"/>
            <a:ext cx="18288000" cy="903605"/>
          </a:xfrm>
          <a:custGeom>
            <a:avLst/>
            <a:gdLst/>
            <a:ahLst/>
            <a:cxnLst/>
            <a:rect l="l" t="t" r="r" b="b"/>
            <a:pathLst>
              <a:path w="18288000" h="903605">
                <a:moveTo>
                  <a:pt x="0" y="0"/>
                </a:moveTo>
                <a:lnTo>
                  <a:pt x="18287999" y="0"/>
                </a:lnTo>
                <a:lnTo>
                  <a:pt x="18287999" y="903386"/>
                </a:lnTo>
                <a:lnTo>
                  <a:pt x="0" y="903386"/>
                </a:lnTo>
                <a:lnTo>
                  <a:pt x="0" y="0"/>
                </a:lnTo>
                <a:close/>
              </a:path>
            </a:pathLst>
          </a:custGeom>
          <a:solidFill>
            <a:srgbClr val="FDB9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1178918"/>
            <a:ext cx="18288000" cy="47625"/>
          </a:xfrm>
          <a:custGeom>
            <a:avLst/>
            <a:gdLst/>
            <a:ahLst/>
            <a:cxnLst/>
            <a:rect l="l" t="t" r="r" b="b"/>
            <a:pathLst>
              <a:path w="18288000" h="47625">
                <a:moveTo>
                  <a:pt x="0" y="47624"/>
                </a:moveTo>
                <a:lnTo>
                  <a:pt x="0" y="0"/>
                </a:lnTo>
                <a:lnTo>
                  <a:pt x="18287999" y="0"/>
                </a:lnTo>
                <a:lnTo>
                  <a:pt x="18287999" y="47624"/>
                </a:lnTo>
                <a:lnTo>
                  <a:pt x="0" y="476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00149" y="1665847"/>
            <a:ext cx="8887701" cy="956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9366" y="4396782"/>
            <a:ext cx="4011532" cy="258363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06069" y="3806045"/>
            <a:ext cx="2714040" cy="343027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827559" y="3806045"/>
            <a:ext cx="3558544" cy="343825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9084270"/>
            <a:ext cx="18288000" cy="1203325"/>
            <a:chOff x="0" y="9084270"/>
            <a:chExt cx="18288000" cy="1203325"/>
          </a:xfrm>
        </p:grpSpPr>
        <p:sp>
          <p:nvSpPr>
            <p:cNvPr id="6" name="object 6"/>
            <p:cNvSpPr/>
            <p:nvPr/>
          </p:nvSpPr>
          <p:spPr>
            <a:xfrm>
              <a:off x="0" y="9131895"/>
              <a:ext cx="18288000" cy="275590"/>
            </a:xfrm>
            <a:custGeom>
              <a:avLst/>
              <a:gdLst/>
              <a:ahLst/>
              <a:cxnLst/>
              <a:rect l="l" t="t" r="r" b="b"/>
              <a:pathLst>
                <a:path w="18288000" h="275590">
                  <a:moveTo>
                    <a:pt x="0" y="275437"/>
                  </a:moveTo>
                  <a:lnTo>
                    <a:pt x="18287998" y="275437"/>
                  </a:lnTo>
                  <a:lnTo>
                    <a:pt x="18287998" y="0"/>
                  </a:lnTo>
                  <a:lnTo>
                    <a:pt x="0" y="0"/>
                  </a:lnTo>
                  <a:lnTo>
                    <a:pt x="0" y="275437"/>
                  </a:lnTo>
                  <a:close/>
                </a:path>
              </a:pathLst>
            </a:custGeom>
            <a:solidFill>
              <a:srgbClr val="1281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9084271"/>
              <a:ext cx="18288000" cy="323215"/>
            </a:xfrm>
            <a:custGeom>
              <a:avLst/>
              <a:gdLst/>
              <a:ahLst/>
              <a:cxnLst/>
              <a:rect l="l" t="t" r="r" b="b"/>
              <a:pathLst>
                <a:path w="18288000" h="323215">
                  <a:moveTo>
                    <a:pt x="18287988" y="275437"/>
                  </a:moveTo>
                  <a:lnTo>
                    <a:pt x="0" y="275437"/>
                  </a:lnTo>
                  <a:lnTo>
                    <a:pt x="0" y="323062"/>
                  </a:lnTo>
                  <a:lnTo>
                    <a:pt x="18287988" y="323062"/>
                  </a:lnTo>
                  <a:lnTo>
                    <a:pt x="18287988" y="275437"/>
                  </a:lnTo>
                  <a:close/>
                </a:path>
                <a:path w="18288000" h="323215">
                  <a:moveTo>
                    <a:pt x="18287988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18287988" y="47625"/>
                  </a:lnTo>
                  <a:lnTo>
                    <a:pt x="182879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407332"/>
              <a:ext cx="18286095" cy="880110"/>
            </a:xfrm>
            <a:custGeom>
              <a:avLst/>
              <a:gdLst/>
              <a:ahLst/>
              <a:cxnLst/>
              <a:rect l="l" t="t" r="r" b="b"/>
              <a:pathLst>
                <a:path w="18286095" h="880109">
                  <a:moveTo>
                    <a:pt x="0" y="879666"/>
                  </a:moveTo>
                  <a:lnTo>
                    <a:pt x="0" y="0"/>
                  </a:lnTo>
                  <a:lnTo>
                    <a:pt x="18285949" y="0"/>
                  </a:lnTo>
                  <a:lnTo>
                    <a:pt x="18285949" y="879666"/>
                  </a:lnTo>
                  <a:lnTo>
                    <a:pt x="0" y="879666"/>
                  </a:lnTo>
                  <a:close/>
                </a:path>
              </a:pathLst>
            </a:custGeom>
            <a:solidFill>
              <a:srgbClr val="FDB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XAMK</a:t>
            </a:r>
            <a:r>
              <a:rPr spc="-409" dirty="0"/>
              <a:t> </a:t>
            </a:r>
            <a:r>
              <a:rPr spc="-125" dirty="0"/>
              <a:t>TAUKOJUMPPA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10681" y="7547436"/>
            <a:ext cx="248031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35" dirty="0">
                <a:latin typeface="Montserrat"/>
                <a:cs typeface="Montserrat"/>
              </a:rPr>
              <a:t>KV-</a:t>
            </a:r>
            <a:r>
              <a:rPr sz="3000" b="1" spc="-10" dirty="0">
                <a:latin typeface="Montserrat"/>
                <a:cs typeface="Montserrat"/>
              </a:rPr>
              <a:t>palvelut</a:t>
            </a:r>
            <a:endParaRPr sz="3000" b="1" dirty="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76180" y="7547436"/>
            <a:ext cx="410142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0" dirty="0">
                <a:latin typeface="Montserrat"/>
                <a:cs typeface="Montserrat"/>
              </a:rPr>
              <a:t>Opiskeluhyvinvointi</a:t>
            </a:r>
            <a:endParaRPr sz="3000" b="1" dirty="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875264" y="7547436"/>
            <a:ext cx="170205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latin typeface="Montserrat"/>
                <a:cs typeface="Montserrat"/>
              </a:rPr>
              <a:t>Kirjasto</a:t>
            </a:r>
            <a:endParaRPr sz="3000" b="1" dirty="0">
              <a:latin typeface="Montserrat"/>
              <a:cs typeface="Montserra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-1" y="0"/>
            <a:ext cx="18288000" cy="1226820"/>
            <a:chOff x="-1" y="0"/>
            <a:chExt cx="18288000" cy="1226820"/>
          </a:xfrm>
        </p:grpSpPr>
        <p:sp>
          <p:nvSpPr>
            <p:cNvPr id="14" name="object 14"/>
            <p:cNvSpPr/>
            <p:nvPr/>
          </p:nvSpPr>
          <p:spPr>
            <a:xfrm>
              <a:off x="0" y="903386"/>
              <a:ext cx="18288000" cy="275590"/>
            </a:xfrm>
            <a:custGeom>
              <a:avLst/>
              <a:gdLst/>
              <a:ahLst/>
              <a:cxnLst/>
              <a:rect l="l" t="t" r="r" b="b"/>
              <a:pathLst>
                <a:path w="18288000" h="275590">
                  <a:moveTo>
                    <a:pt x="0" y="275436"/>
                  </a:moveTo>
                  <a:lnTo>
                    <a:pt x="18287999" y="275436"/>
                  </a:lnTo>
                  <a:lnTo>
                    <a:pt x="18287999" y="0"/>
                  </a:lnTo>
                  <a:lnTo>
                    <a:pt x="0" y="0"/>
                  </a:lnTo>
                  <a:lnTo>
                    <a:pt x="0" y="275436"/>
                  </a:lnTo>
                  <a:close/>
                </a:path>
              </a:pathLst>
            </a:custGeom>
            <a:solidFill>
              <a:srgbClr val="1281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-1" y="903479"/>
              <a:ext cx="18288000" cy="47625"/>
            </a:xfrm>
            <a:custGeom>
              <a:avLst/>
              <a:gdLst/>
              <a:ahLst/>
              <a:cxnLst/>
              <a:rect l="l" t="t" r="r" b="b"/>
              <a:pathLst>
                <a:path w="18288000" h="47625">
                  <a:moveTo>
                    <a:pt x="18287999" y="0"/>
                  </a:moveTo>
                  <a:lnTo>
                    <a:pt x="18287999" y="47624"/>
                  </a:lnTo>
                  <a:lnTo>
                    <a:pt x="0" y="47624"/>
                  </a:lnTo>
                  <a:lnTo>
                    <a:pt x="0" y="0"/>
                  </a:lnTo>
                  <a:lnTo>
                    <a:pt x="18287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0"/>
              <a:ext cx="18288000" cy="903605"/>
            </a:xfrm>
            <a:custGeom>
              <a:avLst/>
              <a:gdLst/>
              <a:ahLst/>
              <a:cxnLst/>
              <a:rect l="l" t="t" r="r" b="b"/>
              <a:pathLst>
                <a:path w="18288000" h="903605">
                  <a:moveTo>
                    <a:pt x="0" y="0"/>
                  </a:moveTo>
                  <a:lnTo>
                    <a:pt x="18287999" y="0"/>
                  </a:lnTo>
                  <a:lnTo>
                    <a:pt x="18287999" y="903386"/>
                  </a:lnTo>
                  <a:lnTo>
                    <a:pt x="0" y="9033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B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178916"/>
              <a:ext cx="18288000" cy="47625"/>
            </a:xfrm>
            <a:custGeom>
              <a:avLst/>
              <a:gdLst/>
              <a:ahLst/>
              <a:cxnLst/>
              <a:rect l="l" t="t" r="r" b="b"/>
              <a:pathLst>
                <a:path w="18288000" h="47625">
                  <a:moveTo>
                    <a:pt x="0" y="47624"/>
                  </a:moveTo>
                  <a:lnTo>
                    <a:pt x="0" y="0"/>
                  </a:lnTo>
                  <a:lnTo>
                    <a:pt x="18287999" y="0"/>
                  </a:lnTo>
                  <a:lnTo>
                    <a:pt x="18287999" y="47624"/>
                  </a:lnTo>
                  <a:lnTo>
                    <a:pt x="0" y="476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05111" y="4339846"/>
            <a:ext cx="2047874" cy="259876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42119" y="3932824"/>
            <a:ext cx="2956500" cy="344812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3577380" y="4486675"/>
            <a:ext cx="3578225" cy="2686685"/>
            <a:chOff x="13577380" y="4486675"/>
            <a:chExt cx="3578225" cy="2686685"/>
          </a:xfrm>
        </p:grpSpPr>
        <p:sp>
          <p:nvSpPr>
            <p:cNvPr id="5" name="object 5"/>
            <p:cNvSpPr/>
            <p:nvPr/>
          </p:nvSpPr>
          <p:spPr>
            <a:xfrm>
              <a:off x="15192415" y="5661920"/>
              <a:ext cx="1963420" cy="1437640"/>
            </a:xfrm>
            <a:custGeom>
              <a:avLst/>
              <a:gdLst/>
              <a:ahLst/>
              <a:cxnLst/>
              <a:rect l="l" t="t" r="r" b="b"/>
              <a:pathLst>
                <a:path w="1963419" h="1437640">
                  <a:moveTo>
                    <a:pt x="1606670" y="1437396"/>
                  </a:moveTo>
                  <a:lnTo>
                    <a:pt x="330105" y="1437396"/>
                  </a:lnTo>
                  <a:lnTo>
                    <a:pt x="284702" y="965568"/>
                  </a:lnTo>
                  <a:lnTo>
                    <a:pt x="0" y="788375"/>
                  </a:lnTo>
                  <a:lnTo>
                    <a:pt x="95758" y="611993"/>
                  </a:lnTo>
                  <a:lnTo>
                    <a:pt x="141363" y="527569"/>
                  </a:lnTo>
                  <a:lnTo>
                    <a:pt x="166013" y="482751"/>
                  </a:lnTo>
                  <a:lnTo>
                    <a:pt x="192300" y="438141"/>
                  </a:lnTo>
                  <a:lnTo>
                    <a:pt x="220399" y="395412"/>
                  </a:lnTo>
                  <a:lnTo>
                    <a:pt x="250484" y="356235"/>
                  </a:lnTo>
                  <a:lnTo>
                    <a:pt x="282728" y="322281"/>
                  </a:lnTo>
                  <a:lnTo>
                    <a:pt x="317308" y="295223"/>
                  </a:lnTo>
                  <a:lnTo>
                    <a:pt x="354396" y="276731"/>
                  </a:lnTo>
                  <a:lnTo>
                    <a:pt x="436665" y="245252"/>
                  </a:lnTo>
                  <a:lnTo>
                    <a:pt x="530323" y="207054"/>
                  </a:lnTo>
                  <a:lnTo>
                    <a:pt x="607186" y="174829"/>
                  </a:lnTo>
                  <a:lnTo>
                    <a:pt x="639070" y="161267"/>
                  </a:lnTo>
                  <a:lnTo>
                    <a:pt x="688855" y="27870"/>
                  </a:lnTo>
                  <a:lnTo>
                    <a:pt x="808305" y="79659"/>
                  </a:lnTo>
                  <a:lnTo>
                    <a:pt x="850127" y="209045"/>
                  </a:lnTo>
                  <a:lnTo>
                    <a:pt x="889943" y="81636"/>
                  </a:lnTo>
                  <a:lnTo>
                    <a:pt x="1108934" y="0"/>
                  </a:lnTo>
                  <a:lnTo>
                    <a:pt x="1131328" y="48036"/>
                  </a:lnTo>
                  <a:lnTo>
                    <a:pt x="1159327" y="86523"/>
                  </a:lnTo>
                  <a:lnTo>
                    <a:pt x="1198536" y="115493"/>
                  </a:lnTo>
                  <a:lnTo>
                    <a:pt x="1267147" y="143799"/>
                  </a:lnTo>
                  <a:lnTo>
                    <a:pt x="1310768" y="160344"/>
                  </a:lnTo>
                  <a:lnTo>
                    <a:pt x="1370919" y="182433"/>
                  </a:lnTo>
                  <a:lnTo>
                    <a:pt x="1455339" y="213027"/>
                  </a:lnTo>
                  <a:lnTo>
                    <a:pt x="1546032" y="245395"/>
                  </a:lnTo>
                  <a:lnTo>
                    <a:pt x="1590866" y="262297"/>
                  </a:lnTo>
                  <a:lnTo>
                    <a:pt x="1634533" y="280456"/>
                  </a:lnTo>
                  <a:lnTo>
                    <a:pt x="1676413" y="300455"/>
                  </a:lnTo>
                  <a:lnTo>
                    <a:pt x="1715889" y="322877"/>
                  </a:lnTo>
                  <a:lnTo>
                    <a:pt x="1752339" y="348304"/>
                  </a:lnTo>
                  <a:lnTo>
                    <a:pt x="1785145" y="377320"/>
                  </a:lnTo>
                  <a:lnTo>
                    <a:pt x="1813689" y="410509"/>
                  </a:lnTo>
                  <a:lnTo>
                    <a:pt x="1837350" y="448453"/>
                  </a:lnTo>
                  <a:lnTo>
                    <a:pt x="1855510" y="491735"/>
                  </a:lnTo>
                  <a:lnTo>
                    <a:pt x="1895824" y="613525"/>
                  </a:lnTo>
                  <a:lnTo>
                    <a:pt x="1930166" y="716463"/>
                  </a:lnTo>
                  <a:lnTo>
                    <a:pt x="1963014" y="814269"/>
                  </a:lnTo>
                  <a:lnTo>
                    <a:pt x="1857515" y="866029"/>
                  </a:lnTo>
                  <a:lnTo>
                    <a:pt x="1606670" y="1437396"/>
                  </a:lnTo>
                  <a:close/>
                </a:path>
              </a:pathLst>
            </a:custGeom>
            <a:solidFill>
              <a:srgbClr val="86D8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715191" y="6316927"/>
              <a:ext cx="3335020" cy="784860"/>
            </a:xfrm>
            <a:custGeom>
              <a:avLst/>
              <a:gdLst/>
              <a:ahLst/>
              <a:cxnLst/>
              <a:rect l="l" t="t" r="r" b="b"/>
              <a:pathLst>
                <a:path w="3335019" h="784859">
                  <a:moveTo>
                    <a:pt x="1652445" y="784365"/>
                  </a:moveTo>
                  <a:lnTo>
                    <a:pt x="445945" y="784365"/>
                  </a:lnTo>
                  <a:lnTo>
                    <a:pt x="0" y="0"/>
                  </a:lnTo>
                  <a:lnTo>
                    <a:pt x="1178599" y="0"/>
                  </a:lnTo>
                  <a:lnTo>
                    <a:pt x="1479945" y="498868"/>
                  </a:lnTo>
                  <a:lnTo>
                    <a:pt x="1544912" y="175188"/>
                  </a:lnTo>
                  <a:lnTo>
                    <a:pt x="1763932" y="308555"/>
                  </a:lnTo>
                  <a:lnTo>
                    <a:pt x="1772697" y="408552"/>
                  </a:lnTo>
                  <a:lnTo>
                    <a:pt x="1730388" y="621121"/>
                  </a:lnTo>
                  <a:lnTo>
                    <a:pt x="1768951" y="586222"/>
                  </a:lnTo>
                  <a:lnTo>
                    <a:pt x="1810902" y="555623"/>
                  </a:lnTo>
                  <a:lnTo>
                    <a:pt x="1855915" y="529615"/>
                  </a:lnTo>
                  <a:lnTo>
                    <a:pt x="1903662" y="508492"/>
                  </a:lnTo>
                  <a:lnTo>
                    <a:pt x="1962241" y="486293"/>
                  </a:lnTo>
                  <a:lnTo>
                    <a:pt x="2011000" y="470670"/>
                  </a:lnTo>
                  <a:lnTo>
                    <a:pt x="2060922" y="460262"/>
                  </a:lnTo>
                  <a:lnTo>
                    <a:pt x="2111589" y="455107"/>
                  </a:lnTo>
                  <a:lnTo>
                    <a:pt x="2162583" y="455245"/>
                  </a:lnTo>
                  <a:lnTo>
                    <a:pt x="2213487" y="460713"/>
                  </a:lnTo>
                  <a:lnTo>
                    <a:pt x="2962439" y="581306"/>
                  </a:lnTo>
                  <a:lnTo>
                    <a:pt x="2972379" y="368278"/>
                  </a:lnTo>
                  <a:lnTo>
                    <a:pt x="3334739" y="211022"/>
                  </a:lnTo>
                  <a:lnTo>
                    <a:pt x="3255106" y="780383"/>
                  </a:lnTo>
                  <a:lnTo>
                    <a:pt x="2518470" y="780383"/>
                  </a:lnTo>
                  <a:lnTo>
                    <a:pt x="2176048" y="595255"/>
                  </a:lnTo>
                  <a:lnTo>
                    <a:pt x="2177193" y="574517"/>
                  </a:lnTo>
                  <a:lnTo>
                    <a:pt x="2120900" y="650602"/>
                  </a:lnTo>
                  <a:lnTo>
                    <a:pt x="2013867" y="687733"/>
                  </a:lnTo>
                  <a:lnTo>
                    <a:pt x="1910067" y="699815"/>
                  </a:lnTo>
                  <a:lnTo>
                    <a:pt x="1863473" y="700752"/>
                  </a:lnTo>
                  <a:lnTo>
                    <a:pt x="1767913" y="742573"/>
                  </a:lnTo>
                  <a:lnTo>
                    <a:pt x="1628526" y="742573"/>
                  </a:lnTo>
                  <a:lnTo>
                    <a:pt x="1630159" y="740568"/>
                  </a:lnTo>
                  <a:lnTo>
                    <a:pt x="1625977" y="740568"/>
                  </a:lnTo>
                  <a:lnTo>
                    <a:pt x="1652445" y="7843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577380" y="4486675"/>
              <a:ext cx="3533775" cy="2686685"/>
            </a:xfrm>
            <a:custGeom>
              <a:avLst/>
              <a:gdLst/>
              <a:ahLst/>
              <a:cxnLst/>
              <a:rect l="l" t="t" r="r" b="b"/>
              <a:pathLst>
                <a:path w="3533775" h="2686684">
                  <a:moveTo>
                    <a:pt x="2782013" y="124459"/>
                  </a:moveTo>
                  <a:lnTo>
                    <a:pt x="2523168" y="124459"/>
                  </a:lnTo>
                  <a:lnTo>
                    <a:pt x="2534771" y="74929"/>
                  </a:lnTo>
                  <a:lnTo>
                    <a:pt x="2562841" y="35559"/>
                  </a:lnTo>
                  <a:lnTo>
                    <a:pt x="2603523" y="8889"/>
                  </a:lnTo>
                  <a:lnTo>
                    <a:pt x="2652959" y="0"/>
                  </a:lnTo>
                  <a:lnTo>
                    <a:pt x="2703591" y="10159"/>
                  </a:lnTo>
                  <a:lnTo>
                    <a:pt x="2744938" y="36829"/>
                  </a:lnTo>
                  <a:lnTo>
                    <a:pt x="2772814" y="78739"/>
                  </a:lnTo>
                  <a:lnTo>
                    <a:pt x="2782013" y="124459"/>
                  </a:lnTo>
                  <a:close/>
                </a:path>
                <a:path w="3533775" h="2686684">
                  <a:moveTo>
                    <a:pt x="2064991" y="1219199"/>
                  </a:moveTo>
                  <a:lnTo>
                    <a:pt x="2013847" y="1163319"/>
                  </a:lnTo>
                  <a:lnTo>
                    <a:pt x="1993830" y="1129029"/>
                  </a:lnTo>
                  <a:lnTo>
                    <a:pt x="1977391" y="1087119"/>
                  </a:lnTo>
                  <a:lnTo>
                    <a:pt x="1964436" y="1040129"/>
                  </a:lnTo>
                  <a:lnTo>
                    <a:pt x="1954872" y="986789"/>
                  </a:lnTo>
                  <a:lnTo>
                    <a:pt x="1948605" y="925829"/>
                  </a:lnTo>
                  <a:lnTo>
                    <a:pt x="1945541" y="858519"/>
                  </a:lnTo>
                  <a:lnTo>
                    <a:pt x="1944974" y="812799"/>
                  </a:lnTo>
                  <a:lnTo>
                    <a:pt x="1944989" y="792479"/>
                  </a:lnTo>
                  <a:lnTo>
                    <a:pt x="1945107" y="769619"/>
                  </a:lnTo>
                  <a:lnTo>
                    <a:pt x="1945232" y="759459"/>
                  </a:lnTo>
                  <a:lnTo>
                    <a:pt x="1946057" y="725169"/>
                  </a:lnTo>
                  <a:lnTo>
                    <a:pt x="1947489" y="692149"/>
                  </a:lnTo>
                  <a:lnTo>
                    <a:pt x="1946859" y="692149"/>
                  </a:lnTo>
                  <a:lnTo>
                    <a:pt x="1950774" y="604519"/>
                  </a:lnTo>
                  <a:lnTo>
                    <a:pt x="1956140" y="507999"/>
                  </a:lnTo>
                  <a:lnTo>
                    <a:pt x="1959983" y="464819"/>
                  </a:lnTo>
                  <a:lnTo>
                    <a:pt x="1966919" y="424179"/>
                  </a:lnTo>
                  <a:lnTo>
                    <a:pt x="1977671" y="387349"/>
                  </a:lnTo>
                  <a:lnTo>
                    <a:pt x="1992963" y="351789"/>
                  </a:lnTo>
                  <a:lnTo>
                    <a:pt x="2013519" y="317499"/>
                  </a:lnTo>
                  <a:lnTo>
                    <a:pt x="2040064" y="285749"/>
                  </a:lnTo>
                  <a:lnTo>
                    <a:pt x="2073322" y="256539"/>
                  </a:lnTo>
                  <a:lnTo>
                    <a:pt x="2114017" y="227329"/>
                  </a:lnTo>
                  <a:lnTo>
                    <a:pt x="2162872" y="200659"/>
                  </a:lnTo>
                  <a:lnTo>
                    <a:pt x="2220613" y="173989"/>
                  </a:lnTo>
                  <a:lnTo>
                    <a:pt x="2287964" y="148589"/>
                  </a:lnTo>
                  <a:lnTo>
                    <a:pt x="2342405" y="132079"/>
                  </a:lnTo>
                  <a:lnTo>
                    <a:pt x="2392943" y="121919"/>
                  </a:lnTo>
                  <a:lnTo>
                    <a:pt x="2439782" y="116839"/>
                  </a:lnTo>
                  <a:lnTo>
                    <a:pt x="2483123" y="118109"/>
                  </a:lnTo>
                  <a:lnTo>
                    <a:pt x="2523168" y="124459"/>
                  </a:lnTo>
                  <a:lnTo>
                    <a:pt x="2782013" y="124459"/>
                  </a:lnTo>
                  <a:lnTo>
                    <a:pt x="2777726" y="166369"/>
                  </a:lnTo>
                  <a:lnTo>
                    <a:pt x="2739845" y="226059"/>
                  </a:lnTo>
                  <a:lnTo>
                    <a:pt x="2710335" y="246379"/>
                  </a:lnTo>
                  <a:lnTo>
                    <a:pt x="2726147" y="266699"/>
                  </a:lnTo>
                  <a:lnTo>
                    <a:pt x="2755128" y="308609"/>
                  </a:lnTo>
                  <a:lnTo>
                    <a:pt x="2812980" y="439419"/>
                  </a:lnTo>
                  <a:lnTo>
                    <a:pt x="2818302" y="473709"/>
                  </a:lnTo>
                  <a:lnTo>
                    <a:pt x="2054363" y="473709"/>
                  </a:lnTo>
                  <a:lnTo>
                    <a:pt x="2044957" y="525779"/>
                  </a:lnTo>
                  <a:lnTo>
                    <a:pt x="2027473" y="574039"/>
                  </a:lnTo>
                  <a:lnTo>
                    <a:pt x="2005574" y="615949"/>
                  </a:lnTo>
                  <a:lnTo>
                    <a:pt x="1982923" y="648969"/>
                  </a:lnTo>
                  <a:lnTo>
                    <a:pt x="1994084" y="706119"/>
                  </a:lnTo>
                  <a:lnTo>
                    <a:pt x="2010078" y="786129"/>
                  </a:lnTo>
                  <a:lnTo>
                    <a:pt x="2051728" y="786129"/>
                  </a:lnTo>
                  <a:lnTo>
                    <a:pt x="2030971" y="788669"/>
                  </a:lnTo>
                  <a:lnTo>
                    <a:pt x="2021319" y="792479"/>
                  </a:lnTo>
                  <a:lnTo>
                    <a:pt x="2012255" y="797559"/>
                  </a:lnTo>
                  <a:lnTo>
                    <a:pt x="2026836" y="869949"/>
                  </a:lnTo>
                  <a:lnTo>
                    <a:pt x="2034410" y="906779"/>
                  </a:lnTo>
                  <a:lnTo>
                    <a:pt x="2042017" y="944879"/>
                  </a:lnTo>
                  <a:lnTo>
                    <a:pt x="2045226" y="944879"/>
                  </a:lnTo>
                  <a:lnTo>
                    <a:pt x="2048434" y="946149"/>
                  </a:lnTo>
                  <a:lnTo>
                    <a:pt x="2090648" y="946149"/>
                  </a:lnTo>
                  <a:lnTo>
                    <a:pt x="2086822" y="948689"/>
                  </a:lnTo>
                  <a:lnTo>
                    <a:pt x="2051728" y="956309"/>
                  </a:lnTo>
                  <a:lnTo>
                    <a:pt x="2044252" y="956309"/>
                  </a:lnTo>
                  <a:lnTo>
                    <a:pt x="2048169" y="975359"/>
                  </a:lnTo>
                  <a:lnTo>
                    <a:pt x="2059577" y="1031239"/>
                  </a:lnTo>
                  <a:lnTo>
                    <a:pt x="2073634" y="1085849"/>
                  </a:lnTo>
                  <a:lnTo>
                    <a:pt x="2090370" y="1129029"/>
                  </a:lnTo>
                  <a:lnTo>
                    <a:pt x="2133195" y="1178559"/>
                  </a:lnTo>
                  <a:lnTo>
                    <a:pt x="2142858" y="1182369"/>
                  </a:lnTo>
                  <a:lnTo>
                    <a:pt x="2118901" y="1182369"/>
                  </a:lnTo>
                  <a:lnTo>
                    <a:pt x="2064991" y="1219199"/>
                  </a:lnTo>
                  <a:close/>
                </a:path>
                <a:path w="3533775" h="2686684">
                  <a:moveTo>
                    <a:pt x="2541472" y="1182369"/>
                  </a:moveTo>
                  <a:lnTo>
                    <a:pt x="2541457" y="1068069"/>
                  </a:lnTo>
                  <a:lnTo>
                    <a:pt x="2519415" y="919479"/>
                  </a:lnTo>
                  <a:lnTo>
                    <a:pt x="2493142" y="788669"/>
                  </a:lnTo>
                  <a:lnTo>
                    <a:pt x="2480430" y="732789"/>
                  </a:lnTo>
                  <a:lnTo>
                    <a:pt x="2268829" y="678179"/>
                  </a:lnTo>
                  <a:lnTo>
                    <a:pt x="2138483" y="590549"/>
                  </a:lnTo>
                  <a:lnTo>
                    <a:pt x="2072594" y="509269"/>
                  </a:lnTo>
                  <a:lnTo>
                    <a:pt x="2054363" y="473709"/>
                  </a:lnTo>
                  <a:lnTo>
                    <a:pt x="2818302" y="473709"/>
                  </a:lnTo>
                  <a:lnTo>
                    <a:pt x="2828159" y="537209"/>
                  </a:lnTo>
                  <a:lnTo>
                    <a:pt x="2827408" y="607059"/>
                  </a:lnTo>
                  <a:lnTo>
                    <a:pt x="2824170" y="633729"/>
                  </a:lnTo>
                  <a:lnTo>
                    <a:pt x="2846712" y="673099"/>
                  </a:lnTo>
                  <a:lnTo>
                    <a:pt x="2888045" y="769619"/>
                  </a:lnTo>
                  <a:lnTo>
                    <a:pt x="2908726" y="890269"/>
                  </a:lnTo>
                  <a:lnTo>
                    <a:pt x="2869314" y="1004569"/>
                  </a:lnTo>
                  <a:lnTo>
                    <a:pt x="2836478" y="1037589"/>
                  </a:lnTo>
                  <a:lnTo>
                    <a:pt x="2799714" y="1068069"/>
                  </a:lnTo>
                  <a:lnTo>
                    <a:pt x="2760535" y="1094739"/>
                  </a:lnTo>
                  <a:lnTo>
                    <a:pt x="2720451" y="1116329"/>
                  </a:lnTo>
                  <a:lnTo>
                    <a:pt x="2680973" y="1135379"/>
                  </a:lnTo>
                  <a:lnTo>
                    <a:pt x="2681407" y="1139189"/>
                  </a:lnTo>
                  <a:lnTo>
                    <a:pt x="2670747" y="1139189"/>
                  </a:lnTo>
                  <a:lnTo>
                    <a:pt x="2620481" y="1158239"/>
                  </a:lnTo>
                  <a:lnTo>
                    <a:pt x="2579384" y="1172209"/>
                  </a:lnTo>
                  <a:lnTo>
                    <a:pt x="2551649" y="1179829"/>
                  </a:lnTo>
                  <a:lnTo>
                    <a:pt x="2541472" y="1182369"/>
                  </a:lnTo>
                  <a:close/>
                </a:path>
                <a:path w="3533775" h="2686684">
                  <a:moveTo>
                    <a:pt x="2201255" y="746759"/>
                  </a:moveTo>
                  <a:lnTo>
                    <a:pt x="2194151" y="739139"/>
                  </a:lnTo>
                  <a:lnTo>
                    <a:pt x="2202960" y="732789"/>
                  </a:lnTo>
                  <a:lnTo>
                    <a:pt x="2225865" y="722629"/>
                  </a:lnTo>
                  <a:lnTo>
                    <a:pt x="2261579" y="718819"/>
                  </a:lnTo>
                  <a:lnTo>
                    <a:pt x="2300229" y="730249"/>
                  </a:lnTo>
                  <a:lnTo>
                    <a:pt x="2261638" y="730249"/>
                  </a:lnTo>
                  <a:lnTo>
                    <a:pt x="2229578" y="732789"/>
                  </a:lnTo>
                  <a:lnTo>
                    <a:pt x="2209108" y="741679"/>
                  </a:lnTo>
                  <a:lnTo>
                    <a:pt x="2201255" y="746759"/>
                  </a:lnTo>
                  <a:close/>
                </a:path>
                <a:path w="3533775" h="2686684">
                  <a:moveTo>
                    <a:pt x="2304263" y="741679"/>
                  </a:moveTo>
                  <a:lnTo>
                    <a:pt x="2261638" y="730249"/>
                  </a:lnTo>
                  <a:lnTo>
                    <a:pt x="2300229" y="730249"/>
                  </a:lnTo>
                  <a:lnTo>
                    <a:pt x="2308817" y="732789"/>
                  </a:lnTo>
                  <a:lnTo>
                    <a:pt x="2304263" y="741679"/>
                  </a:lnTo>
                  <a:close/>
                </a:path>
                <a:path w="3533775" h="2686684">
                  <a:moveTo>
                    <a:pt x="2022768" y="763269"/>
                  </a:moveTo>
                  <a:lnTo>
                    <a:pt x="2017612" y="754379"/>
                  </a:lnTo>
                  <a:lnTo>
                    <a:pt x="2027787" y="749299"/>
                  </a:lnTo>
                  <a:lnTo>
                    <a:pt x="2051617" y="744219"/>
                  </a:lnTo>
                  <a:lnTo>
                    <a:pt x="2084025" y="744219"/>
                  </a:lnTo>
                  <a:lnTo>
                    <a:pt x="2106122" y="754379"/>
                  </a:lnTo>
                  <a:lnTo>
                    <a:pt x="2052380" y="754379"/>
                  </a:lnTo>
                  <a:lnTo>
                    <a:pt x="2031164" y="759459"/>
                  </a:lnTo>
                  <a:lnTo>
                    <a:pt x="2022768" y="763269"/>
                  </a:lnTo>
                  <a:close/>
                </a:path>
                <a:path w="3533775" h="2686684">
                  <a:moveTo>
                    <a:pt x="2258774" y="933449"/>
                  </a:moveTo>
                  <a:lnTo>
                    <a:pt x="2223664" y="927099"/>
                  </a:lnTo>
                  <a:lnTo>
                    <a:pt x="2194960" y="906779"/>
                  </a:lnTo>
                  <a:lnTo>
                    <a:pt x="2175592" y="878839"/>
                  </a:lnTo>
                  <a:lnTo>
                    <a:pt x="2168485" y="843279"/>
                  </a:lnTo>
                  <a:lnTo>
                    <a:pt x="2175592" y="808989"/>
                  </a:lnTo>
                  <a:lnTo>
                    <a:pt x="2194960" y="779779"/>
                  </a:lnTo>
                  <a:lnTo>
                    <a:pt x="2223664" y="760729"/>
                  </a:lnTo>
                  <a:lnTo>
                    <a:pt x="2258774" y="753109"/>
                  </a:lnTo>
                  <a:lnTo>
                    <a:pt x="2293869" y="760729"/>
                  </a:lnTo>
                  <a:lnTo>
                    <a:pt x="2297695" y="763269"/>
                  </a:lnTo>
                  <a:lnTo>
                    <a:pt x="2258774" y="763269"/>
                  </a:lnTo>
                  <a:lnTo>
                    <a:pt x="2227806" y="769619"/>
                  </a:lnTo>
                  <a:lnTo>
                    <a:pt x="2202490" y="787399"/>
                  </a:lnTo>
                  <a:lnTo>
                    <a:pt x="2185409" y="812799"/>
                  </a:lnTo>
                  <a:lnTo>
                    <a:pt x="2179141" y="843279"/>
                  </a:lnTo>
                  <a:lnTo>
                    <a:pt x="2185409" y="875029"/>
                  </a:lnTo>
                  <a:lnTo>
                    <a:pt x="2202490" y="899159"/>
                  </a:lnTo>
                  <a:lnTo>
                    <a:pt x="2227806" y="916939"/>
                  </a:lnTo>
                  <a:lnTo>
                    <a:pt x="2258774" y="923289"/>
                  </a:lnTo>
                  <a:lnTo>
                    <a:pt x="2299249" y="923289"/>
                  </a:lnTo>
                  <a:lnTo>
                    <a:pt x="2293869" y="927099"/>
                  </a:lnTo>
                  <a:lnTo>
                    <a:pt x="2258774" y="933449"/>
                  </a:lnTo>
                  <a:close/>
                </a:path>
                <a:path w="3533775" h="2686684">
                  <a:moveTo>
                    <a:pt x="2113573" y="769619"/>
                  </a:moveTo>
                  <a:lnTo>
                    <a:pt x="2081491" y="755649"/>
                  </a:lnTo>
                  <a:lnTo>
                    <a:pt x="2052380" y="754379"/>
                  </a:lnTo>
                  <a:lnTo>
                    <a:pt x="2106122" y="754379"/>
                  </a:lnTo>
                  <a:lnTo>
                    <a:pt x="2119932" y="760729"/>
                  </a:lnTo>
                  <a:lnTo>
                    <a:pt x="2113573" y="769619"/>
                  </a:lnTo>
                  <a:close/>
                </a:path>
                <a:path w="3533775" h="2686684">
                  <a:moveTo>
                    <a:pt x="2299249" y="923289"/>
                  </a:moveTo>
                  <a:lnTo>
                    <a:pt x="2258774" y="923289"/>
                  </a:lnTo>
                  <a:lnTo>
                    <a:pt x="2289726" y="916939"/>
                  </a:lnTo>
                  <a:lnTo>
                    <a:pt x="2315033" y="899159"/>
                  </a:lnTo>
                  <a:lnTo>
                    <a:pt x="2332112" y="875029"/>
                  </a:lnTo>
                  <a:lnTo>
                    <a:pt x="2338379" y="843279"/>
                  </a:lnTo>
                  <a:lnTo>
                    <a:pt x="2332112" y="812799"/>
                  </a:lnTo>
                  <a:lnTo>
                    <a:pt x="2315033" y="787399"/>
                  </a:lnTo>
                  <a:lnTo>
                    <a:pt x="2289726" y="769619"/>
                  </a:lnTo>
                  <a:lnTo>
                    <a:pt x="2258774" y="763269"/>
                  </a:lnTo>
                  <a:lnTo>
                    <a:pt x="2297695" y="763269"/>
                  </a:lnTo>
                  <a:lnTo>
                    <a:pt x="2322563" y="779779"/>
                  </a:lnTo>
                  <a:lnTo>
                    <a:pt x="2341929" y="808989"/>
                  </a:lnTo>
                  <a:lnTo>
                    <a:pt x="2349035" y="843279"/>
                  </a:lnTo>
                  <a:lnTo>
                    <a:pt x="2341929" y="878839"/>
                  </a:lnTo>
                  <a:lnTo>
                    <a:pt x="2322563" y="906779"/>
                  </a:lnTo>
                  <a:lnTo>
                    <a:pt x="2299249" y="923289"/>
                  </a:lnTo>
                  <a:close/>
                </a:path>
                <a:path w="3533775" h="2686684">
                  <a:moveTo>
                    <a:pt x="2090648" y="946149"/>
                  </a:moveTo>
                  <a:lnTo>
                    <a:pt x="2051728" y="946149"/>
                  </a:lnTo>
                  <a:lnTo>
                    <a:pt x="2082680" y="939799"/>
                  </a:lnTo>
                  <a:lnTo>
                    <a:pt x="2107987" y="922019"/>
                  </a:lnTo>
                  <a:lnTo>
                    <a:pt x="2125066" y="896619"/>
                  </a:lnTo>
                  <a:lnTo>
                    <a:pt x="2131333" y="866139"/>
                  </a:lnTo>
                  <a:lnTo>
                    <a:pt x="2125066" y="835659"/>
                  </a:lnTo>
                  <a:lnTo>
                    <a:pt x="2107987" y="810259"/>
                  </a:lnTo>
                  <a:lnTo>
                    <a:pt x="2082680" y="792479"/>
                  </a:lnTo>
                  <a:lnTo>
                    <a:pt x="2051728" y="786129"/>
                  </a:lnTo>
                  <a:lnTo>
                    <a:pt x="2010078" y="786129"/>
                  </a:lnTo>
                  <a:lnTo>
                    <a:pt x="2019728" y="781049"/>
                  </a:lnTo>
                  <a:lnTo>
                    <a:pt x="2029936" y="778509"/>
                  </a:lnTo>
                  <a:lnTo>
                    <a:pt x="2040628" y="775969"/>
                  </a:lnTo>
                  <a:lnTo>
                    <a:pt x="2051728" y="775969"/>
                  </a:lnTo>
                  <a:lnTo>
                    <a:pt x="2086822" y="782319"/>
                  </a:lnTo>
                  <a:lnTo>
                    <a:pt x="2115517" y="802639"/>
                  </a:lnTo>
                  <a:lnTo>
                    <a:pt x="2134882" y="830579"/>
                  </a:lnTo>
                  <a:lnTo>
                    <a:pt x="2141989" y="866139"/>
                  </a:lnTo>
                  <a:lnTo>
                    <a:pt x="2134882" y="901699"/>
                  </a:lnTo>
                  <a:lnTo>
                    <a:pt x="2115517" y="929639"/>
                  </a:lnTo>
                  <a:lnTo>
                    <a:pt x="2090648" y="946149"/>
                  </a:lnTo>
                  <a:close/>
                </a:path>
                <a:path w="3533775" h="2686684">
                  <a:moveTo>
                    <a:pt x="2257027" y="885189"/>
                  </a:moveTo>
                  <a:lnTo>
                    <a:pt x="2243106" y="885189"/>
                  </a:lnTo>
                  <a:lnTo>
                    <a:pt x="2237462" y="878839"/>
                  </a:lnTo>
                  <a:lnTo>
                    <a:pt x="2237462" y="864869"/>
                  </a:lnTo>
                  <a:lnTo>
                    <a:pt x="2243106" y="859789"/>
                  </a:lnTo>
                  <a:lnTo>
                    <a:pt x="2257027" y="859789"/>
                  </a:lnTo>
                  <a:lnTo>
                    <a:pt x="2262670" y="864869"/>
                  </a:lnTo>
                  <a:lnTo>
                    <a:pt x="2262670" y="878839"/>
                  </a:lnTo>
                  <a:lnTo>
                    <a:pt x="2257027" y="885189"/>
                  </a:lnTo>
                  <a:close/>
                </a:path>
                <a:path w="3533775" h="2686684">
                  <a:moveTo>
                    <a:pt x="2077910" y="901699"/>
                  </a:moveTo>
                  <a:lnTo>
                    <a:pt x="2063988" y="901699"/>
                  </a:lnTo>
                  <a:lnTo>
                    <a:pt x="2058345" y="896619"/>
                  </a:lnTo>
                  <a:lnTo>
                    <a:pt x="2058345" y="882649"/>
                  </a:lnTo>
                  <a:lnTo>
                    <a:pt x="2063988" y="876299"/>
                  </a:lnTo>
                  <a:lnTo>
                    <a:pt x="2077910" y="876299"/>
                  </a:lnTo>
                  <a:lnTo>
                    <a:pt x="2083553" y="882649"/>
                  </a:lnTo>
                  <a:lnTo>
                    <a:pt x="2083553" y="896619"/>
                  </a:lnTo>
                  <a:lnTo>
                    <a:pt x="2077910" y="901699"/>
                  </a:lnTo>
                  <a:close/>
                </a:path>
                <a:path w="3533775" h="2686684">
                  <a:moveTo>
                    <a:pt x="2126263" y="1031239"/>
                  </a:moveTo>
                  <a:lnTo>
                    <a:pt x="2143306" y="904239"/>
                  </a:lnTo>
                  <a:lnTo>
                    <a:pt x="2153876" y="905509"/>
                  </a:lnTo>
                  <a:lnTo>
                    <a:pt x="2139067" y="1015999"/>
                  </a:lnTo>
                  <a:lnTo>
                    <a:pt x="2175188" y="1015999"/>
                  </a:lnTo>
                  <a:lnTo>
                    <a:pt x="2126263" y="1031239"/>
                  </a:lnTo>
                  <a:close/>
                </a:path>
                <a:path w="3533775" h="2686684">
                  <a:moveTo>
                    <a:pt x="2175188" y="1015999"/>
                  </a:moveTo>
                  <a:lnTo>
                    <a:pt x="2139067" y="1015999"/>
                  </a:lnTo>
                  <a:lnTo>
                    <a:pt x="2184125" y="1002029"/>
                  </a:lnTo>
                  <a:lnTo>
                    <a:pt x="2187420" y="1012189"/>
                  </a:lnTo>
                  <a:lnTo>
                    <a:pt x="2175188" y="1015999"/>
                  </a:lnTo>
                  <a:close/>
                </a:path>
                <a:path w="3533775" h="2686684">
                  <a:moveTo>
                    <a:pt x="2176689" y="1062989"/>
                  </a:moveTo>
                  <a:lnTo>
                    <a:pt x="2169373" y="1062989"/>
                  </a:lnTo>
                  <a:lnTo>
                    <a:pt x="2168972" y="1052829"/>
                  </a:lnTo>
                  <a:lnTo>
                    <a:pt x="2175250" y="1051559"/>
                  </a:lnTo>
                  <a:lnTo>
                    <a:pt x="2191054" y="1049019"/>
                  </a:lnTo>
                  <a:lnTo>
                    <a:pt x="2212674" y="1041399"/>
                  </a:lnTo>
                  <a:lnTo>
                    <a:pt x="2236403" y="1028699"/>
                  </a:lnTo>
                  <a:lnTo>
                    <a:pt x="2244465" y="1023619"/>
                  </a:lnTo>
                  <a:lnTo>
                    <a:pt x="2251083" y="1022349"/>
                  </a:lnTo>
                  <a:lnTo>
                    <a:pt x="2256326" y="1022349"/>
                  </a:lnTo>
                  <a:lnTo>
                    <a:pt x="2260264" y="1023619"/>
                  </a:lnTo>
                  <a:lnTo>
                    <a:pt x="2265850" y="1026159"/>
                  </a:lnTo>
                  <a:lnTo>
                    <a:pt x="2267702" y="1031239"/>
                  </a:lnTo>
                  <a:lnTo>
                    <a:pt x="2253189" y="1031239"/>
                  </a:lnTo>
                  <a:lnTo>
                    <a:pt x="2249006" y="1032509"/>
                  </a:lnTo>
                  <a:lnTo>
                    <a:pt x="2217015" y="1051559"/>
                  </a:lnTo>
                  <a:lnTo>
                    <a:pt x="2193804" y="1059179"/>
                  </a:lnTo>
                  <a:lnTo>
                    <a:pt x="2176689" y="1062989"/>
                  </a:lnTo>
                  <a:close/>
                </a:path>
                <a:path w="3533775" h="2686684">
                  <a:moveTo>
                    <a:pt x="2220075" y="1093469"/>
                  </a:moveTo>
                  <a:lnTo>
                    <a:pt x="2216494" y="1083309"/>
                  </a:lnTo>
                  <a:lnTo>
                    <a:pt x="2233788" y="1074419"/>
                  </a:lnTo>
                  <a:lnTo>
                    <a:pt x="2246285" y="1064259"/>
                  </a:lnTo>
                  <a:lnTo>
                    <a:pt x="2254077" y="1052829"/>
                  </a:lnTo>
                  <a:lnTo>
                    <a:pt x="2257256" y="1041399"/>
                  </a:lnTo>
                  <a:lnTo>
                    <a:pt x="2257629" y="1037589"/>
                  </a:lnTo>
                  <a:lnTo>
                    <a:pt x="2256712" y="1033779"/>
                  </a:lnTo>
                  <a:lnTo>
                    <a:pt x="2253189" y="1031239"/>
                  </a:lnTo>
                  <a:lnTo>
                    <a:pt x="2267702" y="1031239"/>
                  </a:lnTo>
                  <a:lnTo>
                    <a:pt x="2268628" y="1033779"/>
                  </a:lnTo>
                  <a:lnTo>
                    <a:pt x="2267884" y="1042669"/>
                  </a:lnTo>
                  <a:lnTo>
                    <a:pt x="2264107" y="1055369"/>
                  </a:lnTo>
                  <a:lnTo>
                    <a:pt x="2254947" y="1070609"/>
                  </a:lnTo>
                  <a:lnTo>
                    <a:pt x="2240302" y="1083309"/>
                  </a:lnTo>
                  <a:lnTo>
                    <a:pt x="2220075" y="1093469"/>
                  </a:lnTo>
                  <a:close/>
                </a:path>
                <a:path w="3533775" h="2686684">
                  <a:moveTo>
                    <a:pt x="2224455" y="1187449"/>
                  </a:moveTo>
                  <a:lnTo>
                    <a:pt x="2174916" y="1187449"/>
                  </a:lnTo>
                  <a:lnTo>
                    <a:pt x="2201070" y="1183639"/>
                  </a:lnTo>
                  <a:lnTo>
                    <a:pt x="2231676" y="1174749"/>
                  </a:lnTo>
                  <a:lnTo>
                    <a:pt x="2281876" y="1155699"/>
                  </a:lnTo>
                  <a:lnTo>
                    <a:pt x="2311445" y="1142999"/>
                  </a:lnTo>
                  <a:lnTo>
                    <a:pt x="2325558" y="1137919"/>
                  </a:lnTo>
                  <a:lnTo>
                    <a:pt x="2329384" y="1135379"/>
                  </a:lnTo>
                  <a:lnTo>
                    <a:pt x="2332736" y="1135379"/>
                  </a:lnTo>
                  <a:lnTo>
                    <a:pt x="2335772" y="1136649"/>
                  </a:lnTo>
                  <a:lnTo>
                    <a:pt x="2336803" y="1137919"/>
                  </a:lnTo>
                  <a:lnTo>
                    <a:pt x="2338164" y="1148079"/>
                  </a:lnTo>
                  <a:lnTo>
                    <a:pt x="2327408" y="1148079"/>
                  </a:lnTo>
                  <a:lnTo>
                    <a:pt x="2316694" y="1153159"/>
                  </a:lnTo>
                  <a:lnTo>
                    <a:pt x="2298885" y="1159509"/>
                  </a:lnTo>
                  <a:lnTo>
                    <a:pt x="2235429" y="1183639"/>
                  </a:lnTo>
                  <a:lnTo>
                    <a:pt x="2224455" y="1187449"/>
                  </a:lnTo>
                  <a:close/>
                </a:path>
                <a:path w="3533775" h="2686684">
                  <a:moveTo>
                    <a:pt x="2685213" y="1193799"/>
                  </a:moveTo>
                  <a:lnTo>
                    <a:pt x="2679369" y="1193799"/>
                  </a:lnTo>
                  <a:lnTo>
                    <a:pt x="2676734" y="1192529"/>
                  </a:lnTo>
                  <a:lnTo>
                    <a:pt x="2670747" y="1139189"/>
                  </a:lnTo>
                  <a:lnTo>
                    <a:pt x="2681407" y="1139189"/>
                  </a:lnTo>
                  <a:lnTo>
                    <a:pt x="2687333" y="1191259"/>
                  </a:lnTo>
                  <a:lnTo>
                    <a:pt x="2685213" y="1193799"/>
                  </a:lnTo>
                  <a:close/>
                </a:path>
                <a:path w="3533775" h="2686684">
                  <a:moveTo>
                    <a:pt x="2345683" y="1223009"/>
                  </a:moveTo>
                  <a:lnTo>
                    <a:pt x="2339410" y="1223009"/>
                  </a:lnTo>
                  <a:lnTo>
                    <a:pt x="2337147" y="1221739"/>
                  </a:lnTo>
                  <a:lnTo>
                    <a:pt x="2336775" y="1219199"/>
                  </a:lnTo>
                  <a:lnTo>
                    <a:pt x="2327408" y="1148079"/>
                  </a:lnTo>
                  <a:lnTo>
                    <a:pt x="2338164" y="1148079"/>
                  </a:lnTo>
                  <a:lnTo>
                    <a:pt x="2347345" y="1216659"/>
                  </a:lnTo>
                  <a:lnTo>
                    <a:pt x="2347717" y="1220469"/>
                  </a:lnTo>
                  <a:lnTo>
                    <a:pt x="2345683" y="1223009"/>
                  </a:lnTo>
                  <a:close/>
                </a:path>
                <a:path w="3533775" h="2686684">
                  <a:moveTo>
                    <a:pt x="2174139" y="1198879"/>
                  </a:moveTo>
                  <a:lnTo>
                    <a:pt x="2149567" y="1196339"/>
                  </a:lnTo>
                  <a:lnTo>
                    <a:pt x="2128038" y="1188719"/>
                  </a:lnTo>
                  <a:lnTo>
                    <a:pt x="2124916" y="1186179"/>
                  </a:lnTo>
                  <a:lnTo>
                    <a:pt x="2121880" y="1184909"/>
                  </a:lnTo>
                  <a:lnTo>
                    <a:pt x="2118901" y="1182369"/>
                  </a:lnTo>
                  <a:lnTo>
                    <a:pt x="2142858" y="1182369"/>
                  </a:lnTo>
                  <a:lnTo>
                    <a:pt x="2152522" y="1186179"/>
                  </a:lnTo>
                  <a:lnTo>
                    <a:pt x="2174916" y="1187449"/>
                  </a:lnTo>
                  <a:lnTo>
                    <a:pt x="2224455" y="1187449"/>
                  </a:lnTo>
                  <a:lnTo>
                    <a:pt x="2202508" y="1195069"/>
                  </a:lnTo>
                  <a:lnTo>
                    <a:pt x="2174139" y="1198879"/>
                  </a:lnTo>
                  <a:close/>
                </a:path>
                <a:path w="3533775" h="2686684">
                  <a:moveTo>
                    <a:pt x="1910541" y="2130959"/>
                  </a:moveTo>
                  <a:lnTo>
                    <a:pt x="1899079" y="2130959"/>
                  </a:lnTo>
                  <a:lnTo>
                    <a:pt x="2049408" y="1746725"/>
                  </a:lnTo>
                  <a:lnTo>
                    <a:pt x="2059319" y="1750621"/>
                  </a:lnTo>
                  <a:lnTo>
                    <a:pt x="1910541" y="2130959"/>
                  </a:lnTo>
                  <a:close/>
                </a:path>
                <a:path w="3533775" h="2686684">
                  <a:moveTo>
                    <a:pt x="2797559" y="2054994"/>
                  </a:moveTo>
                  <a:lnTo>
                    <a:pt x="2745571" y="2038620"/>
                  </a:lnTo>
                  <a:lnTo>
                    <a:pt x="2706303" y="1979948"/>
                  </a:lnTo>
                  <a:lnTo>
                    <a:pt x="2694011" y="1925006"/>
                  </a:lnTo>
                  <a:lnTo>
                    <a:pt x="2690679" y="1871664"/>
                  </a:lnTo>
                  <a:lnTo>
                    <a:pt x="2692013" y="1830464"/>
                  </a:lnTo>
                  <a:lnTo>
                    <a:pt x="2693720" y="1811948"/>
                  </a:lnTo>
                  <a:lnTo>
                    <a:pt x="2694351" y="1806935"/>
                  </a:lnTo>
                  <a:lnTo>
                    <a:pt x="2855205" y="1818278"/>
                  </a:lnTo>
                  <a:lnTo>
                    <a:pt x="2703775" y="1818278"/>
                  </a:lnTo>
                  <a:lnTo>
                    <a:pt x="2701704" y="1853134"/>
                  </a:lnTo>
                  <a:lnTo>
                    <a:pt x="2703152" y="1908354"/>
                  </a:lnTo>
                  <a:lnTo>
                    <a:pt x="2713934" y="1968691"/>
                  </a:lnTo>
                  <a:lnTo>
                    <a:pt x="2739868" y="2018903"/>
                  </a:lnTo>
                  <a:lnTo>
                    <a:pt x="2780778" y="2042737"/>
                  </a:lnTo>
                  <a:lnTo>
                    <a:pt x="2797559" y="2044339"/>
                  </a:lnTo>
                  <a:lnTo>
                    <a:pt x="2840905" y="2044339"/>
                  </a:lnTo>
                  <a:lnTo>
                    <a:pt x="2835963" y="2047644"/>
                  </a:lnTo>
                  <a:lnTo>
                    <a:pt x="2797559" y="2054994"/>
                  </a:lnTo>
                  <a:close/>
                </a:path>
                <a:path w="3533775" h="2686684">
                  <a:moveTo>
                    <a:pt x="2840905" y="2044339"/>
                  </a:moveTo>
                  <a:lnTo>
                    <a:pt x="2797559" y="2044339"/>
                  </a:lnTo>
                  <a:lnTo>
                    <a:pt x="2845010" y="2030966"/>
                  </a:lnTo>
                  <a:lnTo>
                    <a:pt x="2878295" y="1996861"/>
                  </a:lnTo>
                  <a:lnTo>
                    <a:pt x="2899925" y="1951044"/>
                  </a:lnTo>
                  <a:lnTo>
                    <a:pt x="2912410" y="1902535"/>
                  </a:lnTo>
                  <a:lnTo>
                    <a:pt x="2918261" y="1860352"/>
                  </a:lnTo>
                  <a:lnTo>
                    <a:pt x="2919988" y="1833517"/>
                  </a:lnTo>
                  <a:lnTo>
                    <a:pt x="2703775" y="1818278"/>
                  </a:lnTo>
                  <a:lnTo>
                    <a:pt x="2855205" y="1818278"/>
                  </a:lnTo>
                  <a:lnTo>
                    <a:pt x="2930758" y="1823606"/>
                  </a:lnTo>
                  <a:lnTo>
                    <a:pt x="2930709" y="1830464"/>
                  </a:lnTo>
                  <a:lnTo>
                    <a:pt x="2930477" y="1839262"/>
                  </a:lnTo>
                  <a:lnTo>
                    <a:pt x="2923846" y="1900061"/>
                  </a:lnTo>
                  <a:lnTo>
                    <a:pt x="2914574" y="1940589"/>
                  </a:lnTo>
                  <a:lnTo>
                    <a:pt x="2894876" y="1990041"/>
                  </a:lnTo>
                  <a:lnTo>
                    <a:pt x="2868537" y="2025859"/>
                  </a:lnTo>
                  <a:lnTo>
                    <a:pt x="2840905" y="2044339"/>
                  </a:lnTo>
                  <a:close/>
                </a:path>
                <a:path w="3533775" h="2686684">
                  <a:moveTo>
                    <a:pt x="2388193" y="2613070"/>
                  </a:moveTo>
                  <a:lnTo>
                    <a:pt x="576767" y="2613070"/>
                  </a:lnTo>
                  <a:lnTo>
                    <a:pt x="128644" y="1824924"/>
                  </a:lnTo>
                  <a:lnTo>
                    <a:pt x="1319418" y="1824924"/>
                  </a:lnTo>
                  <a:lnTo>
                    <a:pt x="1325816" y="1835579"/>
                  </a:lnTo>
                  <a:lnTo>
                    <a:pt x="146948" y="1835579"/>
                  </a:lnTo>
                  <a:lnTo>
                    <a:pt x="586879" y="2609289"/>
                  </a:lnTo>
                  <a:lnTo>
                    <a:pt x="2388193" y="2609289"/>
                  </a:lnTo>
                  <a:lnTo>
                    <a:pt x="2388193" y="2613070"/>
                  </a:lnTo>
                  <a:close/>
                </a:path>
                <a:path w="3533775" h="2686684">
                  <a:moveTo>
                    <a:pt x="2388193" y="2609289"/>
                  </a:moveTo>
                  <a:lnTo>
                    <a:pt x="1780746" y="2609289"/>
                  </a:lnTo>
                  <a:lnTo>
                    <a:pt x="1614720" y="2337455"/>
                  </a:lnTo>
                  <a:lnTo>
                    <a:pt x="1613918" y="2336109"/>
                  </a:lnTo>
                  <a:lnTo>
                    <a:pt x="1610509" y="2335393"/>
                  </a:lnTo>
                  <a:lnTo>
                    <a:pt x="1611254" y="2331669"/>
                  </a:lnTo>
                  <a:lnTo>
                    <a:pt x="1313403" y="1835579"/>
                  </a:lnTo>
                  <a:lnTo>
                    <a:pt x="1325816" y="1835579"/>
                  </a:lnTo>
                  <a:lnTo>
                    <a:pt x="1614404" y="2316201"/>
                  </a:lnTo>
                  <a:lnTo>
                    <a:pt x="1625281" y="2316201"/>
                  </a:lnTo>
                  <a:lnTo>
                    <a:pt x="1622540" y="2329750"/>
                  </a:lnTo>
                  <a:lnTo>
                    <a:pt x="1766023" y="2564747"/>
                  </a:lnTo>
                  <a:lnTo>
                    <a:pt x="1779732" y="2564747"/>
                  </a:lnTo>
                  <a:lnTo>
                    <a:pt x="1777509" y="2567497"/>
                  </a:lnTo>
                  <a:lnTo>
                    <a:pt x="1931138" y="2567497"/>
                  </a:lnTo>
                  <a:lnTo>
                    <a:pt x="1928125" y="2568815"/>
                  </a:lnTo>
                  <a:lnTo>
                    <a:pt x="2388193" y="2568815"/>
                  </a:lnTo>
                  <a:lnTo>
                    <a:pt x="2388193" y="2609289"/>
                  </a:lnTo>
                  <a:close/>
                </a:path>
                <a:path w="3533775" h="2686684">
                  <a:moveTo>
                    <a:pt x="3105881" y="2405342"/>
                  </a:moveTo>
                  <a:lnTo>
                    <a:pt x="3095209" y="2405342"/>
                  </a:lnTo>
                  <a:lnTo>
                    <a:pt x="3104862" y="2198588"/>
                  </a:lnTo>
                  <a:lnTo>
                    <a:pt x="3086157" y="1869723"/>
                  </a:lnTo>
                  <a:lnTo>
                    <a:pt x="3096785" y="1869122"/>
                  </a:lnTo>
                  <a:lnTo>
                    <a:pt x="3115089" y="2190625"/>
                  </a:lnTo>
                  <a:lnTo>
                    <a:pt x="3141834" y="2190625"/>
                  </a:lnTo>
                  <a:lnTo>
                    <a:pt x="3115375" y="2202111"/>
                  </a:lnTo>
                  <a:lnTo>
                    <a:pt x="3105881" y="2405342"/>
                  </a:lnTo>
                  <a:close/>
                </a:path>
                <a:path w="3533775" h="2686684">
                  <a:moveTo>
                    <a:pt x="1625281" y="2316201"/>
                  </a:moveTo>
                  <a:lnTo>
                    <a:pt x="1614404" y="2316201"/>
                  </a:lnTo>
                  <a:lnTo>
                    <a:pt x="1679028" y="1996932"/>
                  </a:lnTo>
                  <a:lnTo>
                    <a:pt x="1706963" y="2013947"/>
                  </a:lnTo>
                  <a:lnTo>
                    <a:pt x="1686447" y="2013947"/>
                  </a:lnTo>
                  <a:lnTo>
                    <a:pt x="1625281" y="2316201"/>
                  </a:lnTo>
                  <a:close/>
                </a:path>
                <a:path w="3533775" h="2686684">
                  <a:moveTo>
                    <a:pt x="1779732" y="2564747"/>
                  </a:moveTo>
                  <a:lnTo>
                    <a:pt x="1766023" y="2564747"/>
                  </a:lnTo>
                  <a:lnTo>
                    <a:pt x="1830273" y="2485288"/>
                  </a:lnTo>
                  <a:lnTo>
                    <a:pt x="1837710" y="2476367"/>
                  </a:lnTo>
                  <a:lnTo>
                    <a:pt x="1845384" y="2467672"/>
                  </a:lnTo>
                  <a:lnTo>
                    <a:pt x="1853250" y="2459170"/>
                  </a:lnTo>
                  <a:lnTo>
                    <a:pt x="1861267" y="2450829"/>
                  </a:lnTo>
                  <a:lnTo>
                    <a:pt x="1905152" y="2238489"/>
                  </a:lnTo>
                  <a:lnTo>
                    <a:pt x="1896644" y="2141958"/>
                  </a:lnTo>
                  <a:lnTo>
                    <a:pt x="1686447" y="2013947"/>
                  </a:lnTo>
                  <a:lnTo>
                    <a:pt x="1706963" y="2013947"/>
                  </a:lnTo>
                  <a:lnTo>
                    <a:pt x="1899079" y="2130959"/>
                  </a:lnTo>
                  <a:lnTo>
                    <a:pt x="1910541" y="2130959"/>
                  </a:lnTo>
                  <a:lnTo>
                    <a:pt x="1907157" y="2139609"/>
                  </a:lnTo>
                  <a:lnTo>
                    <a:pt x="1915893" y="2239091"/>
                  </a:lnTo>
                  <a:lnTo>
                    <a:pt x="1915750" y="2239864"/>
                  </a:lnTo>
                  <a:lnTo>
                    <a:pt x="1875017" y="2436965"/>
                  </a:lnTo>
                  <a:lnTo>
                    <a:pt x="1891702" y="2436965"/>
                  </a:lnTo>
                  <a:lnTo>
                    <a:pt x="1872851" y="2453902"/>
                  </a:lnTo>
                  <a:lnTo>
                    <a:pt x="1838552" y="2491991"/>
                  </a:lnTo>
                  <a:lnTo>
                    <a:pt x="1779732" y="2564747"/>
                  </a:lnTo>
                  <a:close/>
                </a:path>
                <a:path w="3533775" h="2686684">
                  <a:moveTo>
                    <a:pt x="3141834" y="2190625"/>
                  </a:moveTo>
                  <a:lnTo>
                    <a:pt x="3115089" y="2190625"/>
                  </a:lnTo>
                  <a:lnTo>
                    <a:pt x="3470430" y="2036376"/>
                  </a:lnTo>
                  <a:lnTo>
                    <a:pt x="3472206" y="2035631"/>
                  </a:lnTo>
                  <a:lnTo>
                    <a:pt x="3474211" y="2035860"/>
                  </a:lnTo>
                  <a:lnTo>
                    <a:pt x="3475758" y="2037006"/>
                  </a:lnTo>
                  <a:lnTo>
                    <a:pt x="3477305" y="2038209"/>
                  </a:lnTo>
                  <a:lnTo>
                    <a:pt x="3478079" y="2040099"/>
                  </a:lnTo>
                  <a:lnTo>
                    <a:pt x="3476705" y="2049924"/>
                  </a:lnTo>
                  <a:lnTo>
                    <a:pt x="3465933" y="2049924"/>
                  </a:lnTo>
                  <a:lnTo>
                    <a:pt x="3141834" y="2190625"/>
                  </a:lnTo>
                  <a:close/>
                </a:path>
                <a:path w="3533775" h="2686684">
                  <a:moveTo>
                    <a:pt x="3399035" y="2605307"/>
                  </a:moveTo>
                  <a:lnTo>
                    <a:pt x="3388276" y="2605307"/>
                  </a:lnTo>
                  <a:lnTo>
                    <a:pt x="3465933" y="2049924"/>
                  </a:lnTo>
                  <a:lnTo>
                    <a:pt x="3476705" y="2049924"/>
                  </a:lnTo>
                  <a:lnTo>
                    <a:pt x="3399035" y="2605307"/>
                  </a:lnTo>
                  <a:close/>
                </a:path>
                <a:path w="3533775" h="2686684">
                  <a:moveTo>
                    <a:pt x="2425689" y="2161923"/>
                  </a:moveTo>
                  <a:lnTo>
                    <a:pt x="2414706" y="2159702"/>
                  </a:lnTo>
                  <a:lnTo>
                    <a:pt x="2405738" y="2153649"/>
                  </a:lnTo>
                  <a:lnTo>
                    <a:pt x="2399691" y="2144679"/>
                  </a:lnTo>
                  <a:lnTo>
                    <a:pt x="2397474" y="2133709"/>
                  </a:lnTo>
                  <a:lnTo>
                    <a:pt x="2399691" y="2122738"/>
                  </a:lnTo>
                  <a:lnTo>
                    <a:pt x="2405738" y="2113769"/>
                  </a:lnTo>
                  <a:lnTo>
                    <a:pt x="2414706" y="2107715"/>
                  </a:lnTo>
                  <a:lnTo>
                    <a:pt x="2425689" y="2105494"/>
                  </a:lnTo>
                  <a:lnTo>
                    <a:pt x="2436655" y="2107715"/>
                  </a:lnTo>
                  <a:lnTo>
                    <a:pt x="2445615" y="2113769"/>
                  </a:lnTo>
                  <a:lnTo>
                    <a:pt x="2447219" y="2116150"/>
                  </a:lnTo>
                  <a:lnTo>
                    <a:pt x="2416007" y="2116150"/>
                  </a:lnTo>
                  <a:lnTo>
                    <a:pt x="2408130" y="2124027"/>
                  </a:lnTo>
                  <a:lnTo>
                    <a:pt x="2408130" y="2143390"/>
                  </a:lnTo>
                  <a:lnTo>
                    <a:pt x="2416007" y="2151268"/>
                  </a:lnTo>
                  <a:lnTo>
                    <a:pt x="2447219" y="2151268"/>
                  </a:lnTo>
                  <a:lnTo>
                    <a:pt x="2445615" y="2153649"/>
                  </a:lnTo>
                  <a:lnTo>
                    <a:pt x="2436655" y="2159702"/>
                  </a:lnTo>
                  <a:lnTo>
                    <a:pt x="2425689" y="2161923"/>
                  </a:lnTo>
                  <a:close/>
                </a:path>
                <a:path w="3533775" h="2686684">
                  <a:moveTo>
                    <a:pt x="2447219" y="2151268"/>
                  </a:moveTo>
                  <a:lnTo>
                    <a:pt x="2435342" y="2151268"/>
                  </a:lnTo>
                  <a:lnTo>
                    <a:pt x="2443220" y="2143390"/>
                  </a:lnTo>
                  <a:lnTo>
                    <a:pt x="2443220" y="2124027"/>
                  </a:lnTo>
                  <a:lnTo>
                    <a:pt x="2435342" y="2116150"/>
                  </a:lnTo>
                  <a:lnTo>
                    <a:pt x="2447219" y="2116150"/>
                  </a:lnTo>
                  <a:lnTo>
                    <a:pt x="2451659" y="2122738"/>
                  </a:lnTo>
                  <a:lnTo>
                    <a:pt x="2453876" y="2133709"/>
                  </a:lnTo>
                  <a:lnTo>
                    <a:pt x="2451659" y="2144679"/>
                  </a:lnTo>
                  <a:lnTo>
                    <a:pt x="2447219" y="2151268"/>
                  </a:lnTo>
                  <a:close/>
                </a:path>
                <a:path w="3533775" h="2686684">
                  <a:moveTo>
                    <a:pt x="942822" y="2357964"/>
                  </a:moveTo>
                  <a:lnTo>
                    <a:pt x="905401" y="2350413"/>
                  </a:lnTo>
                  <a:lnTo>
                    <a:pt x="874854" y="2329818"/>
                  </a:lnTo>
                  <a:lnTo>
                    <a:pt x="854266" y="2299271"/>
                  </a:lnTo>
                  <a:lnTo>
                    <a:pt x="846718" y="2261863"/>
                  </a:lnTo>
                  <a:lnTo>
                    <a:pt x="854266" y="2224455"/>
                  </a:lnTo>
                  <a:lnTo>
                    <a:pt x="874854" y="2193908"/>
                  </a:lnTo>
                  <a:lnTo>
                    <a:pt x="905401" y="2173313"/>
                  </a:lnTo>
                  <a:lnTo>
                    <a:pt x="942822" y="2165762"/>
                  </a:lnTo>
                  <a:lnTo>
                    <a:pt x="980231" y="2173313"/>
                  </a:lnTo>
                  <a:lnTo>
                    <a:pt x="1010779" y="2193908"/>
                  </a:lnTo>
                  <a:lnTo>
                    <a:pt x="1031374" y="2224455"/>
                  </a:lnTo>
                  <a:lnTo>
                    <a:pt x="1038926" y="2261863"/>
                  </a:lnTo>
                  <a:lnTo>
                    <a:pt x="1031374" y="2299271"/>
                  </a:lnTo>
                  <a:lnTo>
                    <a:pt x="1010779" y="2329818"/>
                  </a:lnTo>
                  <a:lnTo>
                    <a:pt x="980231" y="2350413"/>
                  </a:lnTo>
                  <a:lnTo>
                    <a:pt x="942822" y="2357964"/>
                  </a:lnTo>
                  <a:close/>
                </a:path>
                <a:path w="3533775" h="2686684">
                  <a:moveTo>
                    <a:pt x="1891702" y="2436965"/>
                  </a:moveTo>
                  <a:lnTo>
                    <a:pt x="1875017" y="2436965"/>
                  </a:lnTo>
                  <a:lnTo>
                    <a:pt x="1912090" y="2405218"/>
                  </a:lnTo>
                  <a:lnTo>
                    <a:pt x="1952079" y="2377285"/>
                  </a:lnTo>
                  <a:lnTo>
                    <a:pt x="1994679" y="2353390"/>
                  </a:lnTo>
                  <a:lnTo>
                    <a:pt x="2039583" y="2333760"/>
                  </a:lnTo>
                  <a:lnTo>
                    <a:pt x="2098190" y="2311561"/>
                  </a:lnTo>
                  <a:lnTo>
                    <a:pt x="2147438" y="2295784"/>
                  </a:lnTo>
                  <a:lnTo>
                    <a:pt x="2197909" y="2285266"/>
                  </a:lnTo>
                  <a:lnTo>
                    <a:pt x="2249151" y="2280052"/>
                  </a:lnTo>
                  <a:lnTo>
                    <a:pt x="2300708" y="2280189"/>
                  </a:lnTo>
                  <a:lnTo>
                    <a:pt x="2352129" y="2285724"/>
                  </a:lnTo>
                  <a:lnTo>
                    <a:pt x="2383108" y="2290711"/>
                  </a:lnTo>
                  <a:lnTo>
                    <a:pt x="2249686" y="2290711"/>
                  </a:lnTo>
                  <a:lnTo>
                    <a:pt x="2199540" y="2295809"/>
                  </a:lnTo>
                  <a:lnTo>
                    <a:pt x="2150143" y="2306095"/>
                  </a:lnTo>
                  <a:lnTo>
                    <a:pt x="2101943" y="2321529"/>
                  </a:lnTo>
                  <a:lnTo>
                    <a:pt x="2043364" y="2343728"/>
                  </a:lnTo>
                  <a:lnTo>
                    <a:pt x="1996470" y="2364411"/>
                  </a:lnTo>
                  <a:lnTo>
                    <a:pt x="1952176" y="2389845"/>
                  </a:lnTo>
                  <a:lnTo>
                    <a:pt x="1910848" y="2419764"/>
                  </a:lnTo>
                  <a:lnTo>
                    <a:pt x="1891702" y="2436965"/>
                  </a:lnTo>
                  <a:close/>
                </a:path>
                <a:path w="3533775" h="2686684">
                  <a:moveTo>
                    <a:pt x="3100909" y="2417029"/>
                  </a:moveTo>
                  <a:lnTo>
                    <a:pt x="3099420" y="2416828"/>
                  </a:lnTo>
                  <a:lnTo>
                    <a:pt x="2350438" y="2296236"/>
                  </a:lnTo>
                  <a:lnTo>
                    <a:pt x="2300134" y="2290840"/>
                  </a:lnTo>
                  <a:lnTo>
                    <a:pt x="2249686" y="2290711"/>
                  </a:lnTo>
                  <a:lnTo>
                    <a:pt x="2383108" y="2290711"/>
                  </a:lnTo>
                  <a:lnTo>
                    <a:pt x="3095209" y="2405342"/>
                  </a:lnTo>
                  <a:lnTo>
                    <a:pt x="3105881" y="2405342"/>
                  </a:lnTo>
                  <a:lnTo>
                    <a:pt x="3105493" y="2413334"/>
                  </a:lnTo>
                  <a:lnTo>
                    <a:pt x="3104777" y="2414737"/>
                  </a:lnTo>
                  <a:lnTo>
                    <a:pt x="3102428" y="2416656"/>
                  </a:lnTo>
                  <a:lnTo>
                    <a:pt x="3100909" y="2417029"/>
                  </a:lnTo>
                  <a:close/>
                </a:path>
                <a:path w="3533775" h="2686684">
                  <a:moveTo>
                    <a:pt x="2137183" y="2525686"/>
                  </a:moveTo>
                  <a:lnTo>
                    <a:pt x="2017866" y="2525686"/>
                  </a:lnTo>
                  <a:lnTo>
                    <a:pt x="2058958" y="2524061"/>
                  </a:lnTo>
                  <a:lnTo>
                    <a:pt x="2115388" y="2518494"/>
                  </a:lnTo>
                  <a:lnTo>
                    <a:pt x="2177869" y="2506678"/>
                  </a:lnTo>
                  <a:lnTo>
                    <a:pt x="2237115" y="2486305"/>
                  </a:lnTo>
                  <a:lnTo>
                    <a:pt x="2283839" y="2455068"/>
                  </a:lnTo>
                  <a:lnTo>
                    <a:pt x="2309212" y="2407927"/>
                  </a:lnTo>
                  <a:lnTo>
                    <a:pt x="2310505" y="2389845"/>
                  </a:lnTo>
                  <a:lnTo>
                    <a:pt x="2310421" y="2386866"/>
                  </a:lnTo>
                  <a:lnTo>
                    <a:pt x="2312742" y="2384403"/>
                  </a:lnTo>
                  <a:lnTo>
                    <a:pt x="2315692" y="2384346"/>
                  </a:lnTo>
                  <a:lnTo>
                    <a:pt x="2318299" y="2384403"/>
                  </a:lnTo>
                  <a:lnTo>
                    <a:pt x="2321077" y="2386580"/>
                  </a:lnTo>
                  <a:lnTo>
                    <a:pt x="2321062" y="2397742"/>
                  </a:lnTo>
                  <a:lnTo>
                    <a:pt x="2320329" y="2405746"/>
                  </a:lnTo>
                  <a:lnTo>
                    <a:pt x="2318968" y="2413542"/>
                  </a:lnTo>
                  <a:lnTo>
                    <a:pt x="2316981" y="2421125"/>
                  </a:lnTo>
                  <a:lnTo>
                    <a:pt x="2335629" y="2431208"/>
                  </a:lnTo>
                  <a:lnTo>
                    <a:pt x="2313229" y="2431208"/>
                  </a:lnTo>
                  <a:lnTo>
                    <a:pt x="2309060" y="2439525"/>
                  </a:lnTo>
                  <a:lnTo>
                    <a:pt x="2304030" y="2447538"/>
                  </a:lnTo>
                  <a:lnTo>
                    <a:pt x="2298135" y="2455235"/>
                  </a:lnTo>
                  <a:lnTo>
                    <a:pt x="2291372" y="2462602"/>
                  </a:lnTo>
                  <a:lnTo>
                    <a:pt x="2244948" y="2494446"/>
                  </a:lnTo>
                  <a:lnTo>
                    <a:pt x="2186922" y="2515537"/>
                  </a:lnTo>
                  <a:lnTo>
                    <a:pt x="2137183" y="2525686"/>
                  </a:lnTo>
                  <a:close/>
                </a:path>
                <a:path w="3533775" h="2686684">
                  <a:moveTo>
                    <a:pt x="3397615" y="2613070"/>
                  </a:moveTo>
                  <a:lnTo>
                    <a:pt x="2649578" y="2613070"/>
                  </a:lnTo>
                  <a:lnTo>
                    <a:pt x="2313229" y="2431208"/>
                  </a:lnTo>
                  <a:lnTo>
                    <a:pt x="2335629" y="2431208"/>
                  </a:lnTo>
                  <a:lnTo>
                    <a:pt x="2657628" y="2605307"/>
                  </a:lnTo>
                  <a:lnTo>
                    <a:pt x="3399035" y="2605307"/>
                  </a:lnTo>
                  <a:lnTo>
                    <a:pt x="3398102" y="2611981"/>
                  </a:lnTo>
                  <a:lnTo>
                    <a:pt x="3397901" y="2612554"/>
                  </a:lnTo>
                  <a:lnTo>
                    <a:pt x="3397615" y="2613070"/>
                  </a:lnTo>
                  <a:close/>
                </a:path>
                <a:path w="3533775" h="2686684">
                  <a:moveTo>
                    <a:pt x="1931138" y="2567497"/>
                  </a:moveTo>
                  <a:lnTo>
                    <a:pt x="1904607" y="2567497"/>
                  </a:lnTo>
                  <a:lnTo>
                    <a:pt x="1999852" y="2525820"/>
                  </a:lnTo>
                  <a:lnTo>
                    <a:pt x="2000711" y="2525648"/>
                  </a:lnTo>
                  <a:lnTo>
                    <a:pt x="2001399" y="2525676"/>
                  </a:lnTo>
                  <a:lnTo>
                    <a:pt x="2137183" y="2525686"/>
                  </a:lnTo>
                  <a:lnTo>
                    <a:pt x="2125471" y="2528075"/>
                  </a:lnTo>
                  <a:lnTo>
                    <a:pt x="2068773" y="2534259"/>
                  </a:lnTo>
                  <a:lnTo>
                    <a:pt x="2025005" y="2536288"/>
                  </a:lnTo>
                  <a:lnTo>
                    <a:pt x="2002344" y="2536361"/>
                  </a:lnTo>
                  <a:lnTo>
                    <a:pt x="1931138" y="2567497"/>
                  </a:lnTo>
                  <a:close/>
                </a:path>
                <a:path w="3533775" h="2686684">
                  <a:moveTo>
                    <a:pt x="3533249" y="2686285"/>
                  </a:moveTo>
                  <a:lnTo>
                    <a:pt x="0" y="2686285"/>
                  </a:lnTo>
                  <a:lnTo>
                    <a:pt x="0" y="2613070"/>
                  </a:lnTo>
                  <a:lnTo>
                    <a:pt x="3533249" y="2613070"/>
                  </a:lnTo>
                  <a:lnTo>
                    <a:pt x="3533249" y="2686285"/>
                  </a:lnTo>
                  <a:close/>
                </a:path>
                <a:path w="3533775" h="2686684">
                  <a:moveTo>
                    <a:pt x="2338362" y="1383373"/>
                  </a:moveTo>
                  <a:lnTo>
                    <a:pt x="2325288" y="1383373"/>
                  </a:lnTo>
                  <a:lnTo>
                    <a:pt x="2419015" y="1251781"/>
                  </a:lnTo>
                  <a:lnTo>
                    <a:pt x="2427694" y="1257968"/>
                  </a:lnTo>
                  <a:lnTo>
                    <a:pt x="2338362" y="1383373"/>
                  </a:lnTo>
                  <a:close/>
                </a:path>
                <a:path w="3533775" h="2686684">
                  <a:moveTo>
                    <a:pt x="2327608" y="1398468"/>
                  </a:moveTo>
                  <a:lnTo>
                    <a:pt x="2250926" y="1340779"/>
                  </a:lnTo>
                  <a:lnTo>
                    <a:pt x="2257313" y="1332243"/>
                  </a:lnTo>
                  <a:lnTo>
                    <a:pt x="2325288" y="1383373"/>
                  </a:lnTo>
                  <a:lnTo>
                    <a:pt x="2338362" y="1383373"/>
                  </a:lnTo>
                  <a:lnTo>
                    <a:pt x="2327608" y="1398468"/>
                  </a:lnTo>
                  <a:close/>
                </a:path>
                <a:path w="3533775" h="2686684">
                  <a:moveTo>
                    <a:pt x="2601455" y="1398526"/>
                  </a:moveTo>
                  <a:lnTo>
                    <a:pt x="2500653" y="1260002"/>
                  </a:lnTo>
                  <a:lnTo>
                    <a:pt x="2509275" y="1253758"/>
                  </a:lnTo>
                  <a:lnTo>
                    <a:pt x="2603603" y="1383344"/>
                  </a:lnTo>
                  <a:lnTo>
                    <a:pt x="2620974" y="1383344"/>
                  </a:lnTo>
                  <a:lnTo>
                    <a:pt x="2601455" y="1398526"/>
                  </a:lnTo>
                  <a:close/>
                </a:path>
                <a:path w="3533775" h="2686684">
                  <a:moveTo>
                    <a:pt x="2620974" y="1383344"/>
                  </a:moveTo>
                  <a:lnTo>
                    <a:pt x="2603603" y="1383344"/>
                  </a:lnTo>
                  <a:lnTo>
                    <a:pt x="2766507" y="1256651"/>
                  </a:lnTo>
                  <a:lnTo>
                    <a:pt x="2773038" y="1265072"/>
                  </a:lnTo>
                  <a:lnTo>
                    <a:pt x="2620974" y="1383344"/>
                  </a:lnTo>
                  <a:close/>
                </a:path>
                <a:path w="3533775" h="2686684">
                  <a:moveTo>
                    <a:pt x="2480200" y="1733606"/>
                  </a:moveTo>
                  <a:lnTo>
                    <a:pt x="2468340" y="1731204"/>
                  </a:lnTo>
                  <a:lnTo>
                    <a:pt x="2458641" y="1724658"/>
                  </a:lnTo>
                  <a:lnTo>
                    <a:pt x="2452096" y="1714960"/>
                  </a:lnTo>
                  <a:lnTo>
                    <a:pt x="2449693" y="1703100"/>
                  </a:lnTo>
                  <a:lnTo>
                    <a:pt x="2452096" y="1691240"/>
                  </a:lnTo>
                  <a:lnTo>
                    <a:pt x="2458641" y="1681541"/>
                  </a:lnTo>
                  <a:lnTo>
                    <a:pt x="2468340" y="1674996"/>
                  </a:lnTo>
                  <a:lnTo>
                    <a:pt x="2480200" y="1672594"/>
                  </a:lnTo>
                  <a:lnTo>
                    <a:pt x="2492061" y="1674996"/>
                  </a:lnTo>
                  <a:lnTo>
                    <a:pt x="2501759" y="1681541"/>
                  </a:lnTo>
                  <a:lnTo>
                    <a:pt x="2502912" y="1683249"/>
                  </a:lnTo>
                  <a:lnTo>
                    <a:pt x="2480200" y="1683249"/>
                  </a:lnTo>
                  <a:lnTo>
                    <a:pt x="2472470" y="1684812"/>
                  </a:lnTo>
                  <a:lnTo>
                    <a:pt x="2466161" y="1689071"/>
                  </a:lnTo>
                  <a:lnTo>
                    <a:pt x="2461908" y="1695382"/>
                  </a:lnTo>
                  <a:lnTo>
                    <a:pt x="2460349" y="1703100"/>
                  </a:lnTo>
                  <a:lnTo>
                    <a:pt x="2461908" y="1710818"/>
                  </a:lnTo>
                  <a:lnTo>
                    <a:pt x="2466161" y="1717128"/>
                  </a:lnTo>
                  <a:lnTo>
                    <a:pt x="2472470" y="1721387"/>
                  </a:lnTo>
                  <a:lnTo>
                    <a:pt x="2480200" y="1722950"/>
                  </a:lnTo>
                  <a:lnTo>
                    <a:pt x="2502912" y="1722950"/>
                  </a:lnTo>
                  <a:lnTo>
                    <a:pt x="2501759" y="1724658"/>
                  </a:lnTo>
                  <a:lnTo>
                    <a:pt x="2492061" y="1731204"/>
                  </a:lnTo>
                  <a:lnTo>
                    <a:pt x="2480200" y="1733606"/>
                  </a:lnTo>
                  <a:close/>
                </a:path>
                <a:path w="3533775" h="2686684">
                  <a:moveTo>
                    <a:pt x="2502912" y="1722950"/>
                  </a:moveTo>
                  <a:lnTo>
                    <a:pt x="2480200" y="1722950"/>
                  </a:lnTo>
                  <a:lnTo>
                    <a:pt x="2487914" y="1721387"/>
                  </a:lnTo>
                  <a:lnTo>
                    <a:pt x="2494215" y="1717128"/>
                  </a:lnTo>
                  <a:lnTo>
                    <a:pt x="2498464" y="1710818"/>
                  </a:lnTo>
                  <a:lnTo>
                    <a:pt x="2500023" y="1703100"/>
                  </a:lnTo>
                  <a:lnTo>
                    <a:pt x="2498464" y="1695382"/>
                  </a:lnTo>
                  <a:lnTo>
                    <a:pt x="2494215" y="1689071"/>
                  </a:lnTo>
                  <a:lnTo>
                    <a:pt x="2487914" y="1684812"/>
                  </a:lnTo>
                  <a:lnTo>
                    <a:pt x="2480200" y="1683249"/>
                  </a:lnTo>
                  <a:lnTo>
                    <a:pt x="2502912" y="1683249"/>
                  </a:lnTo>
                  <a:lnTo>
                    <a:pt x="2508305" y="1691240"/>
                  </a:lnTo>
                  <a:lnTo>
                    <a:pt x="2510707" y="1703100"/>
                  </a:lnTo>
                  <a:lnTo>
                    <a:pt x="2508305" y="1714960"/>
                  </a:lnTo>
                  <a:lnTo>
                    <a:pt x="2502912" y="1722950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XAMK</a:t>
            </a:r>
            <a:r>
              <a:rPr spc="-409" dirty="0"/>
              <a:t> </a:t>
            </a:r>
            <a:r>
              <a:rPr spc="-125" dirty="0"/>
              <a:t>TAUKOJUMPPA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33814" y="7343103"/>
            <a:ext cx="3161985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9305" marR="5080" indent="-777240">
              <a:lnSpc>
                <a:spcPct val="116700"/>
              </a:lnSpc>
              <a:spcBef>
                <a:spcPts val="95"/>
              </a:spcBef>
            </a:pPr>
            <a:r>
              <a:rPr sz="3000" b="1" spc="-20" dirty="0">
                <a:latin typeface="Montserrat"/>
                <a:cs typeface="Montserrat"/>
              </a:rPr>
              <a:t>Opiskelijakunta </a:t>
            </a:r>
            <a:r>
              <a:rPr sz="3000" b="1" spc="-10" dirty="0">
                <a:latin typeface="Montserrat"/>
                <a:cs typeface="Montserrat"/>
              </a:rPr>
              <a:t>Kaakko</a:t>
            </a:r>
            <a:endParaRPr sz="3000" b="1" dirty="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64839" y="7547437"/>
            <a:ext cx="273377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Montserrat"/>
                <a:cs typeface="Montserrat"/>
              </a:rPr>
              <a:t>Xamk</a:t>
            </a:r>
            <a:r>
              <a:rPr sz="3000" b="1" spc="-20" dirty="0">
                <a:latin typeface="Montserrat"/>
                <a:cs typeface="Montserrat"/>
              </a:rPr>
              <a:t> </a:t>
            </a:r>
            <a:r>
              <a:rPr sz="3000" b="1" spc="-10" dirty="0">
                <a:latin typeface="Montserrat"/>
                <a:cs typeface="Montserrat"/>
              </a:rPr>
              <a:t>sports</a:t>
            </a:r>
            <a:endParaRPr sz="3000" b="1" dirty="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691047" y="7547437"/>
            <a:ext cx="2072953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30" dirty="0">
                <a:latin typeface="Montserrat"/>
                <a:cs typeface="Montserrat"/>
              </a:rPr>
              <a:t>eKampus</a:t>
            </a:r>
            <a:endParaRPr sz="3000" b="1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28800" y="3450550"/>
            <a:ext cx="3352672" cy="363611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42671" y="4452021"/>
            <a:ext cx="2202655" cy="258818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646555" y="4452021"/>
            <a:ext cx="1924866" cy="276769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XAMK</a:t>
            </a:r>
            <a:r>
              <a:rPr spc="-409" dirty="0"/>
              <a:t> </a:t>
            </a:r>
            <a:r>
              <a:rPr spc="-125" dirty="0"/>
              <a:t>TAUKOJUMPPA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5351" y="7343104"/>
            <a:ext cx="4204320" cy="10525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71219">
              <a:lnSpc>
                <a:spcPct val="116700"/>
              </a:lnSpc>
              <a:spcBef>
                <a:spcPts val="95"/>
              </a:spcBef>
            </a:pPr>
            <a:r>
              <a:rPr sz="3000" b="1" spc="-10" dirty="0">
                <a:latin typeface="Montserrat"/>
                <a:cs typeface="Montserrat"/>
              </a:rPr>
              <a:t>Viestintä-</a:t>
            </a:r>
            <a:r>
              <a:rPr sz="3000" b="1" spc="-114" dirty="0">
                <a:latin typeface="Montserrat"/>
                <a:cs typeface="Montserrat"/>
              </a:rPr>
              <a:t> </a:t>
            </a:r>
            <a:r>
              <a:rPr sz="3000" b="1" spc="-25" dirty="0">
                <a:latin typeface="Montserrat"/>
                <a:cs typeface="Montserrat"/>
              </a:rPr>
              <a:t>ja </a:t>
            </a:r>
            <a:r>
              <a:rPr sz="3000" b="1" spc="-10" dirty="0">
                <a:latin typeface="Montserrat"/>
                <a:cs typeface="Montserrat"/>
              </a:rPr>
              <a:t>markkinointipalvelut</a:t>
            </a:r>
            <a:endParaRPr sz="3000" b="1" dirty="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88010" y="7547436"/>
            <a:ext cx="366098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latin typeface="Montserrat"/>
                <a:cs typeface="Montserrat"/>
              </a:rPr>
              <a:t>Ravintolapalvelut</a:t>
            </a:r>
            <a:endParaRPr sz="3000" b="1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94153" y="7547435"/>
            <a:ext cx="502967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Montserrat"/>
                <a:cs typeface="Montserrat"/>
              </a:rPr>
              <a:t>Hallinto-</a:t>
            </a:r>
            <a:r>
              <a:rPr sz="3000" b="1" spc="-25" dirty="0">
                <a:latin typeface="Montserrat"/>
                <a:cs typeface="Montserrat"/>
              </a:rPr>
              <a:t> </a:t>
            </a:r>
            <a:r>
              <a:rPr sz="3000" b="1" dirty="0">
                <a:latin typeface="Montserrat"/>
                <a:cs typeface="Montserrat"/>
              </a:rPr>
              <a:t>ja</a:t>
            </a:r>
            <a:r>
              <a:rPr sz="3000" b="1" spc="-25" dirty="0">
                <a:latin typeface="Montserrat"/>
                <a:cs typeface="Montserrat"/>
              </a:rPr>
              <a:t> </a:t>
            </a:r>
            <a:r>
              <a:rPr sz="3000" b="1" spc="-10" dirty="0">
                <a:latin typeface="Montserrat"/>
                <a:cs typeface="Montserrat"/>
              </a:rPr>
              <a:t>laatupalvelut</a:t>
            </a:r>
            <a:endParaRPr sz="3000" b="1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A93B2E9A3575B44A5853E6E1FB24967" ma:contentTypeVersion="16" ma:contentTypeDescription="Luo uusi asiakirja." ma:contentTypeScope="" ma:versionID="b3c9d119363486c20f1cc47c149a75a8">
  <xsd:schema xmlns:xsd="http://www.w3.org/2001/XMLSchema" xmlns:xs="http://www.w3.org/2001/XMLSchema" xmlns:p="http://schemas.microsoft.com/office/2006/metadata/properties" xmlns:ns2="8529de27-9627-47ef-a431-027c2c8e54f4" xmlns:ns3="15779283-c209-4552-80fa-de1221cd3738" targetNamespace="http://schemas.microsoft.com/office/2006/metadata/properties" ma:root="true" ma:fieldsID="d4afcfeb64378cf9717d0a73689213df" ns2:_="" ns3:_="">
    <xsd:import namespace="8529de27-9627-47ef-a431-027c2c8e54f4"/>
    <xsd:import namespace="15779283-c209-4552-80fa-de1221cd37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9de27-9627-47ef-a431-027c2c8e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c8d247e1-6062-4f9c-9f90-7d264c5b3c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779283-c209-4552-80fa-de1221cd373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32af80-d6f4-4813-a2e2-feef89e547ff}" ma:internalName="TaxCatchAll" ma:showField="CatchAllData" ma:web="15779283-c209-4552-80fa-de1221cd37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29de27-9627-47ef-a431-027c2c8e54f4">
      <Terms xmlns="http://schemas.microsoft.com/office/infopath/2007/PartnerControls"/>
    </lcf76f155ced4ddcb4097134ff3c332f>
    <TaxCatchAll xmlns="15779283-c209-4552-80fa-de1221cd3738" xsi:nil="true"/>
  </documentManagement>
</p:properties>
</file>

<file path=customXml/itemProps1.xml><?xml version="1.0" encoding="utf-8"?>
<ds:datastoreItem xmlns:ds="http://schemas.openxmlformats.org/officeDocument/2006/customXml" ds:itemID="{7E26CFB2-CAF7-4CA9-BBE6-75E9CB8CDBC0}"/>
</file>

<file path=customXml/itemProps2.xml><?xml version="1.0" encoding="utf-8"?>
<ds:datastoreItem xmlns:ds="http://schemas.openxmlformats.org/officeDocument/2006/customXml" ds:itemID="{31A1D18C-EFC7-41A9-AC48-E8172C17E39E}"/>
</file>

<file path=customXml/itemProps3.xml><?xml version="1.0" encoding="utf-8"?>
<ds:datastoreItem xmlns:ds="http://schemas.openxmlformats.org/officeDocument/2006/customXml" ds:itemID="{E809126B-07E7-493D-BE5A-501BF9A997A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152</Words>
  <Application>Microsoft Office PowerPoint</Application>
  <PresentationFormat>Mukautettu</PresentationFormat>
  <Paragraphs>25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Calibri</vt:lpstr>
      <vt:lpstr>Montserrat</vt:lpstr>
      <vt:lpstr>Office Theme</vt:lpstr>
      <vt:lpstr>XAMK TAUKOJUMPPA</vt:lpstr>
      <vt:lpstr>XAMK TAUKOJUMPPA</vt:lpstr>
      <vt:lpstr>XAMK TAUKOJUMPPA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XAMK TAUKOJUMPPA</dc:title>
  <cp:lastModifiedBy>Ylönen Elina</cp:lastModifiedBy>
  <cp:revision>2</cp:revision>
  <dcterms:created xsi:type="dcterms:W3CDTF">2022-06-01T08:33:44Z</dcterms:created>
  <dcterms:modified xsi:type="dcterms:W3CDTF">2022-06-01T08:38:09Z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0x0101002A93B2E9A3575B44A5853E6E1FB24967</vt:lpwstr>
  </property>
</Properties>
</file>